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4" r:id="rId3"/>
    <p:sldId id="271" r:id="rId4"/>
    <p:sldId id="266" r:id="rId5"/>
    <p:sldId id="286" r:id="rId6"/>
    <p:sldId id="289" r:id="rId7"/>
    <p:sldId id="290" r:id="rId8"/>
    <p:sldId id="293" r:id="rId9"/>
    <p:sldId id="278" r:id="rId10"/>
    <p:sldId id="296" r:id="rId11"/>
    <p:sldId id="281" r:id="rId12"/>
    <p:sldId id="294" r:id="rId13"/>
    <p:sldId id="288" r:id="rId14"/>
    <p:sldId id="287" r:id="rId15"/>
    <p:sldId id="283" r:id="rId16"/>
    <p:sldId id="285" r:id="rId17"/>
    <p:sldId id="284" r:id="rId18"/>
    <p:sldId id="295" r:id="rId19"/>
    <p:sldId id="273" r:id="rId20"/>
    <p:sldId id="282" r:id="rId21"/>
    <p:sldId id="275" r:id="rId22"/>
    <p:sldId id="276" r:id="rId23"/>
    <p:sldId id="267" r:id="rId24"/>
    <p:sldId id="268" r:id="rId25"/>
    <p:sldId id="269" r:id="rId26"/>
    <p:sldId id="279" r:id="rId27"/>
    <p:sldId id="26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A00"/>
    <a:srgbClr val="F8384E"/>
    <a:srgbClr val="E7E7E8"/>
    <a:srgbClr val="22282E"/>
    <a:srgbClr val="212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6FA87D-CC34-7F4C-8AF7-CF0410176AA2}" v="1683" dt="2020-04-08T10:49:09.178"/>
    <p1510:client id="{CE86BFE5-17C7-6C43-A55A-7688E46D84D7}" v="7595" dt="2020-04-08T10:50:08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ian Heasley" userId="S::cian.heasley@vacta.co.uk::181d9783-89ff-48eb-a4af-6ea0537ed9e0" providerId="AD" clId="Web-{4F6F412A-453F-0D7F-617A-107795A0776F}"/>
    <pc:docChg chg="addSld modSld">
      <pc:chgData name="Cian Heasley" userId="S::cian.heasley@vacta.co.uk::181d9783-89ff-48eb-a4af-6ea0537ed9e0" providerId="AD" clId="Web-{4F6F412A-453F-0D7F-617A-107795A0776F}" dt="2020-04-05T14:24:55.418" v="624"/>
      <pc:docMkLst>
        <pc:docMk/>
      </pc:docMkLst>
      <pc:sldChg chg="modSp">
        <pc:chgData name="Cian Heasley" userId="S::cian.heasley@vacta.co.uk::181d9783-89ff-48eb-a4af-6ea0537ed9e0" providerId="AD" clId="Web-{4F6F412A-453F-0D7F-617A-107795A0776F}" dt="2020-04-05T14:12:10.139" v="569" actId="20577"/>
        <pc:sldMkLst>
          <pc:docMk/>
          <pc:sldMk cId="2498964345" sldId="265"/>
        </pc:sldMkLst>
        <pc:spChg chg="mod">
          <ac:chgData name="Cian Heasley" userId="S::cian.heasley@vacta.co.uk::181d9783-89ff-48eb-a4af-6ea0537ed9e0" providerId="AD" clId="Web-{4F6F412A-453F-0D7F-617A-107795A0776F}" dt="2020-04-05T14:12:10.139" v="569" actId="20577"/>
          <ac:spMkLst>
            <pc:docMk/>
            <pc:sldMk cId="2498964345" sldId="265"/>
            <ac:spMk id="16" creationId="{D98C9B2C-1D72-0044-943B-F534DB0A90BA}"/>
          </ac:spMkLst>
        </pc:spChg>
      </pc:sldChg>
      <pc:sldChg chg="modSp">
        <pc:chgData name="Cian Heasley" userId="S::cian.heasley@vacta.co.uk::181d9783-89ff-48eb-a4af-6ea0537ed9e0" providerId="AD" clId="Web-{4F6F412A-453F-0D7F-617A-107795A0776F}" dt="2020-04-05T14:13:24.817" v="572" actId="20577"/>
        <pc:sldMkLst>
          <pc:docMk/>
          <pc:sldMk cId="3876671402" sldId="271"/>
        </pc:sldMkLst>
        <pc:spChg chg="mod">
          <ac:chgData name="Cian Heasley" userId="S::cian.heasley@vacta.co.uk::181d9783-89ff-48eb-a4af-6ea0537ed9e0" providerId="AD" clId="Web-{4F6F412A-453F-0D7F-617A-107795A0776F}" dt="2020-04-05T14:13:24.817" v="572" actId="20577"/>
          <ac:spMkLst>
            <pc:docMk/>
            <pc:sldMk cId="3876671402" sldId="271"/>
            <ac:spMk id="16" creationId="{D98C9B2C-1D72-0044-943B-F534DB0A90BA}"/>
          </ac:spMkLst>
        </pc:spChg>
      </pc:sldChg>
      <pc:sldChg chg="addSp modSp add replId">
        <pc:chgData name="Cian Heasley" userId="S::cian.heasley@vacta.co.uk::181d9783-89ff-48eb-a4af-6ea0537ed9e0" providerId="AD" clId="Web-{4F6F412A-453F-0D7F-617A-107795A0776F}" dt="2020-03-31T13:32:38.032" v="1"/>
        <pc:sldMkLst>
          <pc:docMk/>
          <pc:sldMk cId="925673420" sldId="273"/>
        </pc:sldMkLst>
        <pc:picChg chg="add mod">
          <ac:chgData name="Cian Heasley" userId="S::cian.heasley@vacta.co.uk::181d9783-89ff-48eb-a4af-6ea0537ed9e0" providerId="AD" clId="Web-{4F6F412A-453F-0D7F-617A-107795A0776F}" dt="2020-03-31T13:32:38.032" v="1"/>
          <ac:picMkLst>
            <pc:docMk/>
            <pc:sldMk cId="925673420" sldId="273"/>
            <ac:picMk id="2" creationId="{9DF49480-4327-4FEF-A628-D46A3E24E68A}"/>
          </ac:picMkLst>
        </pc:picChg>
      </pc:sldChg>
      <pc:sldChg chg="addSp modSp add replId">
        <pc:chgData name="Cian Heasley" userId="S::cian.heasley@vacta.co.uk::181d9783-89ff-48eb-a4af-6ea0537ed9e0" providerId="AD" clId="Web-{4F6F412A-453F-0D7F-617A-107795A0776F}" dt="2020-04-05T14:24:55.418" v="624"/>
        <pc:sldMkLst>
          <pc:docMk/>
          <pc:sldMk cId="643870605" sldId="282"/>
        </pc:sldMkLst>
        <pc:spChg chg="add">
          <ac:chgData name="Cian Heasley" userId="S::cian.heasley@vacta.co.uk::181d9783-89ff-48eb-a4af-6ea0537ed9e0" providerId="AD" clId="Web-{4F6F412A-453F-0D7F-617A-107795A0776F}" dt="2020-04-05T14:24:43.214" v="622"/>
          <ac:spMkLst>
            <pc:docMk/>
            <pc:sldMk cId="643870605" sldId="282"/>
            <ac:spMk id="4" creationId="{921C0EFF-5E0E-4D2B-BD67-337B4CAE2DD2}"/>
          </ac:spMkLst>
        </pc:spChg>
        <pc:spChg chg="add">
          <ac:chgData name="Cian Heasley" userId="S::cian.heasley@vacta.co.uk::181d9783-89ff-48eb-a4af-6ea0537ed9e0" providerId="AD" clId="Web-{4F6F412A-453F-0D7F-617A-107795A0776F}" dt="2020-04-05T14:24:55.418" v="624"/>
          <ac:spMkLst>
            <pc:docMk/>
            <pc:sldMk cId="643870605" sldId="282"/>
            <ac:spMk id="5" creationId="{09723CCA-CBCE-43FA-97DC-60D6A4DC5EB9}"/>
          </ac:spMkLst>
        </pc:spChg>
        <pc:spChg chg="mod">
          <ac:chgData name="Cian Heasley" userId="S::cian.heasley@vacta.co.uk::181d9783-89ff-48eb-a4af-6ea0537ed9e0" providerId="AD" clId="Web-{4F6F412A-453F-0D7F-617A-107795A0776F}" dt="2020-04-05T14:18:41.577" v="603" actId="20577"/>
          <ac:spMkLst>
            <pc:docMk/>
            <pc:sldMk cId="643870605" sldId="282"/>
            <ac:spMk id="15" creationId="{CA2DAEAD-B4CD-4B42-B722-B964B374FA8D}"/>
          </ac:spMkLst>
        </pc:spChg>
        <pc:spChg chg="mod">
          <ac:chgData name="Cian Heasley" userId="S::cian.heasley@vacta.co.uk::181d9783-89ff-48eb-a4af-6ea0537ed9e0" providerId="AD" clId="Web-{4F6F412A-453F-0D7F-617A-107795A0776F}" dt="2020-04-05T14:24:29.666" v="621" actId="1076"/>
          <ac:spMkLst>
            <pc:docMk/>
            <pc:sldMk cId="643870605" sldId="282"/>
            <ac:spMk id="16" creationId="{D98C9B2C-1D72-0044-943B-F534DB0A90BA}"/>
          </ac:spMkLst>
        </pc:spChg>
        <pc:picChg chg="add mod">
          <ac:chgData name="Cian Heasley" userId="S::cian.heasley@vacta.co.uk::181d9783-89ff-48eb-a4af-6ea0537ed9e0" providerId="AD" clId="Web-{4F6F412A-453F-0D7F-617A-107795A0776F}" dt="2020-04-05T14:24:51.199" v="623" actId="14100"/>
          <ac:picMkLst>
            <pc:docMk/>
            <pc:sldMk cId="643870605" sldId="282"/>
            <ac:picMk id="2" creationId="{4CEE4E25-871E-4E49-B0B5-A3993CA822F1}"/>
          </ac:picMkLst>
        </pc:picChg>
      </pc:sldChg>
    </pc:docChg>
  </pc:docChgLst>
  <pc:docChgLst>
    <pc:chgData name="Fraser Dumayne" userId="S::fraser.dumayne@vacta.co.uk::5ec4aa00-8a9c-48be-9b85-5ef87f4d08b0" providerId="AD" clId="Web-{3D539A11-96F4-8AE7-E29F-5FC6212C87B2}"/>
    <pc:docChg chg="addSld modSld">
      <pc:chgData name="Fraser Dumayne" userId="S::fraser.dumayne@vacta.co.uk::5ec4aa00-8a9c-48be-9b85-5ef87f4d08b0" providerId="AD" clId="Web-{3D539A11-96F4-8AE7-E29F-5FC6212C87B2}" dt="2020-03-30T08:48:17.657" v="170" actId="20577"/>
      <pc:docMkLst>
        <pc:docMk/>
      </pc:docMkLst>
      <pc:sldChg chg="modSp">
        <pc:chgData name="Fraser Dumayne" userId="S::fraser.dumayne@vacta.co.uk::5ec4aa00-8a9c-48be-9b85-5ef87f4d08b0" providerId="AD" clId="Web-{3D539A11-96F4-8AE7-E29F-5FC6212C87B2}" dt="2020-03-30T08:47:46.923" v="138" actId="20577"/>
        <pc:sldMkLst>
          <pc:docMk/>
          <pc:sldMk cId="144509114" sldId="257"/>
        </pc:sldMkLst>
        <pc:spChg chg="mod">
          <ac:chgData name="Fraser Dumayne" userId="S::fraser.dumayne@vacta.co.uk::5ec4aa00-8a9c-48be-9b85-5ef87f4d08b0" providerId="AD" clId="Web-{3D539A11-96F4-8AE7-E29F-5FC6212C87B2}" dt="2020-03-30T08:47:46.923" v="138" actId="20577"/>
          <ac:spMkLst>
            <pc:docMk/>
            <pc:sldMk cId="144509114" sldId="257"/>
            <ac:spMk id="3" creationId="{18DEBE86-548B-BC45-B38C-6A183CF1B0CC}"/>
          </ac:spMkLst>
        </pc:spChg>
      </pc:sldChg>
      <pc:sldChg chg="modSp">
        <pc:chgData name="Fraser Dumayne" userId="S::fraser.dumayne@vacta.co.uk::5ec4aa00-8a9c-48be-9b85-5ef87f4d08b0" providerId="AD" clId="Web-{3D539A11-96F4-8AE7-E29F-5FC6212C87B2}" dt="2020-03-30T08:47:28.751" v="95" actId="20577"/>
        <pc:sldMkLst>
          <pc:docMk/>
          <pc:sldMk cId="3578182703" sldId="258"/>
        </pc:sldMkLst>
        <pc:spChg chg="mod">
          <ac:chgData name="Fraser Dumayne" userId="S::fraser.dumayne@vacta.co.uk::5ec4aa00-8a9c-48be-9b85-5ef87f4d08b0" providerId="AD" clId="Web-{3D539A11-96F4-8AE7-E29F-5FC6212C87B2}" dt="2020-03-30T08:47:28.751" v="95" actId="20577"/>
          <ac:spMkLst>
            <pc:docMk/>
            <pc:sldMk cId="3578182703" sldId="258"/>
            <ac:spMk id="3" creationId="{81482F0F-6E05-8E41-AE02-9150F491CC92}"/>
          </ac:spMkLst>
        </pc:spChg>
      </pc:sldChg>
      <pc:sldChg chg="modSp">
        <pc:chgData name="Fraser Dumayne" userId="S::fraser.dumayne@vacta.co.uk::5ec4aa00-8a9c-48be-9b85-5ef87f4d08b0" providerId="AD" clId="Web-{3D539A11-96F4-8AE7-E29F-5FC6212C87B2}" dt="2020-03-30T08:47:13.236" v="58" actId="20577"/>
        <pc:sldMkLst>
          <pc:docMk/>
          <pc:sldMk cId="1939197149" sldId="259"/>
        </pc:sldMkLst>
        <pc:spChg chg="mod">
          <ac:chgData name="Fraser Dumayne" userId="S::fraser.dumayne@vacta.co.uk::5ec4aa00-8a9c-48be-9b85-5ef87f4d08b0" providerId="AD" clId="Web-{3D539A11-96F4-8AE7-E29F-5FC6212C87B2}" dt="2020-03-30T08:47:13.236" v="58" actId="20577"/>
          <ac:spMkLst>
            <pc:docMk/>
            <pc:sldMk cId="1939197149" sldId="259"/>
            <ac:spMk id="3" creationId="{A152C07C-1424-1C48-BD2F-C7A4895BAFBD}"/>
          </ac:spMkLst>
        </pc:spChg>
      </pc:sldChg>
      <pc:sldChg chg="modSp new">
        <pc:chgData name="Fraser Dumayne" userId="S::fraser.dumayne@vacta.co.uk::5ec4aa00-8a9c-48be-9b85-5ef87f4d08b0" providerId="AD" clId="Web-{3D539A11-96F4-8AE7-E29F-5FC6212C87B2}" dt="2020-03-30T08:48:17.657" v="169" actId="20577"/>
        <pc:sldMkLst>
          <pc:docMk/>
          <pc:sldMk cId="2993589566" sldId="262"/>
        </pc:sldMkLst>
        <pc:spChg chg="mod">
          <ac:chgData name="Fraser Dumayne" userId="S::fraser.dumayne@vacta.co.uk::5ec4aa00-8a9c-48be-9b85-5ef87f4d08b0" providerId="AD" clId="Web-{3D539A11-96F4-8AE7-E29F-5FC6212C87B2}" dt="2020-03-30T08:47:56.954" v="160" actId="20577"/>
          <ac:spMkLst>
            <pc:docMk/>
            <pc:sldMk cId="2993589566" sldId="262"/>
            <ac:spMk id="2" creationId="{B1E4C946-725B-4C4B-AAE5-7D32FBE78A04}"/>
          </ac:spMkLst>
        </pc:spChg>
        <pc:spChg chg="mod">
          <ac:chgData name="Fraser Dumayne" userId="S::fraser.dumayne@vacta.co.uk::5ec4aa00-8a9c-48be-9b85-5ef87f4d08b0" providerId="AD" clId="Web-{3D539A11-96F4-8AE7-E29F-5FC6212C87B2}" dt="2020-03-30T08:48:17.657" v="169" actId="20577"/>
          <ac:spMkLst>
            <pc:docMk/>
            <pc:sldMk cId="2993589566" sldId="262"/>
            <ac:spMk id="3" creationId="{E27FC3C4-08A7-4F99-B3BD-B52497D65040}"/>
          </ac:spMkLst>
        </pc:spChg>
      </pc:sldChg>
    </pc:docChg>
  </pc:docChgLst>
  <pc:docChgLst>
    <pc:chgData name="Fraser Dumayne" userId="5ec4aa00-8a9c-48be-9b85-5ef87f4d08b0" providerId="ADAL" clId="{CE86BFE5-17C7-6C43-A55A-7688E46D84D7}"/>
    <pc:docChg chg="undo redo custSel addSld delSld modSld sldOrd">
      <pc:chgData name="Fraser Dumayne" userId="5ec4aa00-8a9c-48be-9b85-5ef87f4d08b0" providerId="ADAL" clId="{CE86BFE5-17C7-6C43-A55A-7688E46D84D7}" dt="2020-04-08T10:50:08.530" v="14859" actId="1076"/>
      <pc:docMkLst>
        <pc:docMk/>
      </pc:docMkLst>
      <pc:sldChg chg="addSp delSp modSp setBg modNotesTx">
        <pc:chgData name="Fraser Dumayne" userId="5ec4aa00-8a9c-48be-9b85-5ef87f4d08b0" providerId="ADAL" clId="{CE86BFE5-17C7-6C43-A55A-7688E46D84D7}" dt="2020-04-08T10:11:06.900" v="14857"/>
        <pc:sldMkLst>
          <pc:docMk/>
          <pc:sldMk cId="4162421376" sldId="256"/>
        </pc:sldMkLst>
        <pc:spChg chg="add del mod">
          <ac:chgData name="Fraser Dumayne" userId="5ec4aa00-8a9c-48be-9b85-5ef87f4d08b0" providerId="ADAL" clId="{CE86BFE5-17C7-6C43-A55A-7688E46D84D7}" dt="2020-04-01T16:17:38.154" v="5462" actId="478"/>
          <ac:spMkLst>
            <pc:docMk/>
            <pc:sldMk cId="4162421376" sldId="256"/>
            <ac:spMk id="2" creationId="{5845E0D3-6C6D-084F-A73C-93D7670854DA}"/>
          </ac:spMkLst>
        </pc:spChg>
        <pc:spChg chg="mod">
          <ac:chgData name="Fraser Dumayne" userId="5ec4aa00-8a9c-48be-9b85-5ef87f4d08b0" providerId="ADAL" clId="{CE86BFE5-17C7-6C43-A55A-7688E46D84D7}" dt="2020-03-30T12:23:46.010" v="1123" actId="404"/>
          <ac:spMkLst>
            <pc:docMk/>
            <pc:sldMk cId="4162421376" sldId="256"/>
            <ac:spMk id="4" creationId="{E72EF2A3-C976-4443-996F-699B1A9851D0}"/>
          </ac:spMkLst>
        </pc:spChg>
        <pc:spChg chg="add del mod">
          <ac:chgData name="Fraser Dumayne" userId="5ec4aa00-8a9c-48be-9b85-5ef87f4d08b0" providerId="ADAL" clId="{CE86BFE5-17C7-6C43-A55A-7688E46D84D7}" dt="2020-04-08T10:11:06.900" v="14857"/>
          <ac:spMkLst>
            <pc:docMk/>
            <pc:sldMk cId="4162421376" sldId="256"/>
            <ac:spMk id="5" creationId="{7FFBFFB9-37AD-D14A-BEF8-07B67CC1CFF3}"/>
          </ac:spMkLst>
        </pc:spChg>
        <pc:spChg chg="mod">
          <ac:chgData name="Fraser Dumayne" userId="5ec4aa00-8a9c-48be-9b85-5ef87f4d08b0" providerId="ADAL" clId="{CE86BFE5-17C7-6C43-A55A-7688E46D84D7}" dt="2020-04-04T10:57:26.137" v="8203" actId="20577"/>
          <ac:spMkLst>
            <pc:docMk/>
            <pc:sldMk cId="4162421376" sldId="256"/>
            <ac:spMk id="6" creationId="{C82A43C8-FBF6-344F-813C-5D556425A2F5}"/>
          </ac:spMkLst>
        </pc:spChg>
        <pc:picChg chg="add mod">
          <ac:chgData name="Fraser Dumayne" userId="5ec4aa00-8a9c-48be-9b85-5ef87f4d08b0" providerId="ADAL" clId="{CE86BFE5-17C7-6C43-A55A-7688E46D84D7}" dt="2020-04-01T16:17:35.865" v="5461" actId="1076"/>
          <ac:picMkLst>
            <pc:docMk/>
            <pc:sldMk cId="4162421376" sldId="256"/>
            <ac:picMk id="3" creationId="{1A0B69A8-8514-C440-B7BF-F1CC74C626ED}"/>
          </ac:picMkLst>
        </pc:picChg>
        <pc:picChg chg="del mod">
          <ac:chgData name="Fraser Dumayne" userId="5ec4aa00-8a9c-48be-9b85-5ef87f4d08b0" providerId="ADAL" clId="{CE86BFE5-17C7-6C43-A55A-7688E46D84D7}" dt="2020-03-30T09:21:45.057" v="513" actId="478"/>
          <ac:picMkLst>
            <pc:docMk/>
            <pc:sldMk cId="4162421376" sldId="256"/>
            <ac:picMk id="5" creationId="{72E91E39-6493-3840-BD6B-0252A0523BF7}"/>
          </ac:picMkLst>
        </pc:picChg>
        <pc:cxnChg chg="add mod">
          <ac:chgData name="Fraser Dumayne" userId="5ec4aa00-8a9c-48be-9b85-5ef87f4d08b0" providerId="ADAL" clId="{CE86BFE5-17C7-6C43-A55A-7688E46D84D7}" dt="2020-03-30T13:30:19.609" v="1160" actId="14100"/>
          <ac:cxnSpMkLst>
            <pc:docMk/>
            <pc:sldMk cId="4162421376" sldId="256"/>
            <ac:cxnSpMk id="8" creationId="{2E450F53-85ED-0442-AEE5-42EAEEB49974}"/>
          </ac:cxnSpMkLst>
        </pc:cxnChg>
      </pc:sldChg>
      <pc:sldChg chg="addSp delSp modSp del">
        <pc:chgData name="Fraser Dumayne" userId="5ec4aa00-8a9c-48be-9b85-5ef87f4d08b0" providerId="ADAL" clId="{CE86BFE5-17C7-6C43-A55A-7688E46D84D7}" dt="2020-03-30T09:39:46.668" v="791" actId="2696"/>
        <pc:sldMkLst>
          <pc:docMk/>
          <pc:sldMk cId="144509114" sldId="257"/>
        </pc:sldMkLst>
        <pc:spChg chg="mod">
          <ac:chgData name="Fraser Dumayne" userId="5ec4aa00-8a9c-48be-9b85-5ef87f4d08b0" providerId="ADAL" clId="{CE86BFE5-17C7-6C43-A55A-7688E46D84D7}" dt="2020-03-30T09:09:03.345" v="324" actId="14100"/>
          <ac:spMkLst>
            <pc:docMk/>
            <pc:sldMk cId="144509114" sldId="257"/>
            <ac:spMk id="3" creationId="{18DEBE86-548B-BC45-B38C-6A183CF1B0CC}"/>
          </ac:spMkLst>
        </pc:spChg>
        <pc:spChg chg="add del mod">
          <ac:chgData name="Fraser Dumayne" userId="5ec4aa00-8a9c-48be-9b85-5ef87f4d08b0" providerId="ADAL" clId="{CE86BFE5-17C7-6C43-A55A-7688E46D84D7}" dt="2020-03-30T09:07:30.079" v="310"/>
          <ac:spMkLst>
            <pc:docMk/>
            <pc:sldMk cId="144509114" sldId="257"/>
            <ac:spMk id="4" creationId="{3413DA97-CC92-CE45-982B-28F1335A9E91}"/>
          </ac:spMkLst>
        </pc:spChg>
        <pc:spChg chg="add del mod">
          <ac:chgData name="Fraser Dumayne" userId="5ec4aa00-8a9c-48be-9b85-5ef87f4d08b0" providerId="ADAL" clId="{CE86BFE5-17C7-6C43-A55A-7688E46D84D7}" dt="2020-03-30T09:07:30.079" v="310"/>
          <ac:spMkLst>
            <pc:docMk/>
            <pc:sldMk cId="144509114" sldId="257"/>
            <ac:spMk id="5" creationId="{DC96007D-A3EA-6148-A6AA-3E777A9F7183}"/>
          </ac:spMkLst>
        </pc:spChg>
        <pc:spChg chg="add del">
          <ac:chgData name="Fraser Dumayne" userId="5ec4aa00-8a9c-48be-9b85-5ef87f4d08b0" providerId="ADAL" clId="{CE86BFE5-17C7-6C43-A55A-7688E46D84D7}" dt="2020-03-30T09:15:10.682" v="407" actId="478"/>
          <ac:spMkLst>
            <pc:docMk/>
            <pc:sldMk cId="144509114" sldId="257"/>
            <ac:spMk id="6" creationId="{2303821C-D420-9C42-BF23-BA2CE2BAC485}"/>
          </ac:spMkLst>
        </pc:spChg>
        <pc:spChg chg="add del">
          <ac:chgData name="Fraser Dumayne" userId="5ec4aa00-8a9c-48be-9b85-5ef87f4d08b0" providerId="ADAL" clId="{CE86BFE5-17C7-6C43-A55A-7688E46D84D7}" dt="2020-03-30T09:15:10.682" v="407" actId="478"/>
          <ac:spMkLst>
            <pc:docMk/>
            <pc:sldMk cId="144509114" sldId="257"/>
            <ac:spMk id="7" creationId="{5A4EA180-4182-E44E-A2FB-139D204994DE}"/>
          </ac:spMkLst>
        </pc:spChg>
        <pc:spChg chg="add del mod">
          <ac:chgData name="Fraser Dumayne" userId="5ec4aa00-8a9c-48be-9b85-5ef87f4d08b0" providerId="ADAL" clId="{CE86BFE5-17C7-6C43-A55A-7688E46D84D7}" dt="2020-03-30T09:32:17.931" v="661"/>
          <ac:spMkLst>
            <pc:docMk/>
            <pc:sldMk cId="144509114" sldId="257"/>
            <ac:spMk id="9" creationId="{322716B6-EF8A-414C-B19A-373AA2AC135F}"/>
          </ac:spMkLst>
        </pc:spChg>
        <pc:spChg chg="add">
          <ac:chgData name="Fraser Dumayne" userId="5ec4aa00-8a9c-48be-9b85-5ef87f4d08b0" providerId="ADAL" clId="{CE86BFE5-17C7-6C43-A55A-7688E46D84D7}" dt="2020-03-30T09:32:30.105" v="667"/>
          <ac:spMkLst>
            <pc:docMk/>
            <pc:sldMk cId="144509114" sldId="257"/>
            <ac:spMk id="13" creationId="{F71E2375-7FE1-DC4B-93F0-626CD32C22AD}"/>
          </ac:spMkLst>
        </pc:spChg>
        <pc:picChg chg="add del">
          <ac:chgData name="Fraser Dumayne" userId="5ec4aa00-8a9c-48be-9b85-5ef87f4d08b0" providerId="ADAL" clId="{CE86BFE5-17C7-6C43-A55A-7688E46D84D7}" dt="2020-03-30T09:15:10.682" v="407" actId="478"/>
          <ac:picMkLst>
            <pc:docMk/>
            <pc:sldMk cId="144509114" sldId="257"/>
            <ac:picMk id="8" creationId="{305F3FBD-E9CB-3E4E-BD8D-D75E6AF51AE9}"/>
          </ac:picMkLst>
        </pc:picChg>
        <pc:picChg chg="add del">
          <ac:chgData name="Fraser Dumayne" userId="5ec4aa00-8a9c-48be-9b85-5ef87f4d08b0" providerId="ADAL" clId="{CE86BFE5-17C7-6C43-A55A-7688E46D84D7}" dt="2020-03-30T09:32:29.643" v="666" actId="478"/>
          <ac:picMkLst>
            <pc:docMk/>
            <pc:sldMk cId="144509114" sldId="257"/>
            <ac:picMk id="10" creationId="{58941402-D1AF-734B-A71D-BF5087D5E7E7}"/>
          </ac:picMkLst>
        </pc:picChg>
        <pc:picChg chg="add">
          <ac:chgData name="Fraser Dumayne" userId="5ec4aa00-8a9c-48be-9b85-5ef87f4d08b0" providerId="ADAL" clId="{CE86BFE5-17C7-6C43-A55A-7688E46D84D7}" dt="2020-03-30T09:32:30.105" v="667"/>
          <ac:picMkLst>
            <pc:docMk/>
            <pc:sldMk cId="144509114" sldId="257"/>
            <ac:picMk id="12" creationId="{6E9C3F44-C60A-4443-BDC1-451E70E6CB22}"/>
          </ac:picMkLst>
        </pc:picChg>
        <pc:cxnChg chg="add del">
          <ac:chgData name="Fraser Dumayne" userId="5ec4aa00-8a9c-48be-9b85-5ef87f4d08b0" providerId="ADAL" clId="{CE86BFE5-17C7-6C43-A55A-7688E46D84D7}" dt="2020-03-30T09:32:29.643" v="666" actId="478"/>
          <ac:cxnSpMkLst>
            <pc:docMk/>
            <pc:sldMk cId="144509114" sldId="257"/>
            <ac:cxnSpMk id="11" creationId="{1450A509-9468-1F45-A36D-55E9AB339436}"/>
          </ac:cxnSpMkLst>
        </pc:cxnChg>
        <pc:cxnChg chg="add">
          <ac:chgData name="Fraser Dumayne" userId="5ec4aa00-8a9c-48be-9b85-5ef87f4d08b0" providerId="ADAL" clId="{CE86BFE5-17C7-6C43-A55A-7688E46D84D7}" dt="2020-03-30T09:32:50.044" v="674"/>
          <ac:cxnSpMkLst>
            <pc:docMk/>
            <pc:sldMk cId="144509114" sldId="257"/>
            <ac:cxnSpMk id="14" creationId="{5C4D47D8-C06A-AA43-AF84-9C95140F9FE8}"/>
          </ac:cxnSpMkLst>
        </pc:cxnChg>
      </pc:sldChg>
      <pc:sldChg chg="addSp delSp modSp del">
        <pc:chgData name="Fraser Dumayne" userId="5ec4aa00-8a9c-48be-9b85-5ef87f4d08b0" providerId="ADAL" clId="{CE86BFE5-17C7-6C43-A55A-7688E46D84D7}" dt="2020-03-30T09:38:40.138" v="756" actId="2696"/>
        <pc:sldMkLst>
          <pc:docMk/>
          <pc:sldMk cId="3578182703" sldId="258"/>
        </pc:sldMkLst>
        <pc:spChg chg="mod">
          <ac:chgData name="Fraser Dumayne" userId="5ec4aa00-8a9c-48be-9b85-5ef87f4d08b0" providerId="ADAL" clId="{CE86BFE5-17C7-6C43-A55A-7688E46D84D7}" dt="2020-03-30T09:16:31.682" v="493" actId="20577"/>
          <ac:spMkLst>
            <pc:docMk/>
            <pc:sldMk cId="3578182703" sldId="258"/>
            <ac:spMk id="3" creationId="{81482F0F-6E05-8E41-AE02-9150F491CC92}"/>
          </ac:spMkLst>
        </pc:spChg>
        <pc:spChg chg="add del mod">
          <ac:chgData name="Fraser Dumayne" userId="5ec4aa00-8a9c-48be-9b85-5ef87f4d08b0" providerId="ADAL" clId="{CE86BFE5-17C7-6C43-A55A-7688E46D84D7}" dt="2020-03-30T09:07:30.079" v="310"/>
          <ac:spMkLst>
            <pc:docMk/>
            <pc:sldMk cId="3578182703" sldId="258"/>
            <ac:spMk id="4" creationId="{4FA22604-300C-7343-94D9-3D6A31D3A905}"/>
          </ac:spMkLst>
        </pc:spChg>
        <pc:spChg chg="add del mod">
          <ac:chgData name="Fraser Dumayne" userId="5ec4aa00-8a9c-48be-9b85-5ef87f4d08b0" providerId="ADAL" clId="{CE86BFE5-17C7-6C43-A55A-7688E46D84D7}" dt="2020-03-30T09:07:30.079" v="310"/>
          <ac:spMkLst>
            <pc:docMk/>
            <pc:sldMk cId="3578182703" sldId="258"/>
            <ac:spMk id="5" creationId="{B2148BA4-708F-2A46-B7F7-19854604D646}"/>
          </ac:spMkLst>
        </pc:spChg>
        <pc:spChg chg="add del">
          <ac:chgData name="Fraser Dumayne" userId="5ec4aa00-8a9c-48be-9b85-5ef87f4d08b0" providerId="ADAL" clId="{CE86BFE5-17C7-6C43-A55A-7688E46D84D7}" dt="2020-03-30T09:15:14.023" v="409" actId="478"/>
          <ac:spMkLst>
            <pc:docMk/>
            <pc:sldMk cId="3578182703" sldId="258"/>
            <ac:spMk id="6" creationId="{DB6061B2-D406-9E49-AFCF-E527BF8F43DF}"/>
          </ac:spMkLst>
        </pc:spChg>
        <pc:spChg chg="add del">
          <ac:chgData name="Fraser Dumayne" userId="5ec4aa00-8a9c-48be-9b85-5ef87f4d08b0" providerId="ADAL" clId="{CE86BFE5-17C7-6C43-A55A-7688E46D84D7}" dt="2020-03-30T09:15:13.569" v="408" actId="478"/>
          <ac:spMkLst>
            <pc:docMk/>
            <pc:sldMk cId="3578182703" sldId="258"/>
            <ac:spMk id="7" creationId="{0C2C58A1-217C-7940-8B77-0EDD6DE87AC5}"/>
          </ac:spMkLst>
        </pc:spChg>
        <pc:spChg chg="add del mod">
          <ac:chgData name="Fraser Dumayne" userId="5ec4aa00-8a9c-48be-9b85-5ef87f4d08b0" providerId="ADAL" clId="{CE86BFE5-17C7-6C43-A55A-7688E46D84D7}" dt="2020-03-30T09:32:17.931" v="661"/>
          <ac:spMkLst>
            <pc:docMk/>
            <pc:sldMk cId="3578182703" sldId="258"/>
            <ac:spMk id="9" creationId="{FF583F71-F32C-DC40-AC61-26C3A36012C4}"/>
          </ac:spMkLst>
        </pc:spChg>
        <pc:spChg chg="add">
          <ac:chgData name="Fraser Dumayne" userId="5ec4aa00-8a9c-48be-9b85-5ef87f4d08b0" providerId="ADAL" clId="{CE86BFE5-17C7-6C43-A55A-7688E46D84D7}" dt="2020-03-30T09:32:26.045" v="665"/>
          <ac:spMkLst>
            <pc:docMk/>
            <pc:sldMk cId="3578182703" sldId="258"/>
            <ac:spMk id="13" creationId="{EE6E292A-0BA7-F94D-820F-95E8DC9D5403}"/>
          </ac:spMkLst>
        </pc:spChg>
        <pc:picChg chg="add del">
          <ac:chgData name="Fraser Dumayne" userId="5ec4aa00-8a9c-48be-9b85-5ef87f4d08b0" providerId="ADAL" clId="{CE86BFE5-17C7-6C43-A55A-7688E46D84D7}" dt="2020-03-30T09:15:13.569" v="408" actId="478"/>
          <ac:picMkLst>
            <pc:docMk/>
            <pc:sldMk cId="3578182703" sldId="258"/>
            <ac:picMk id="8" creationId="{B5572A86-3D3A-EB49-A92C-D277FEE4E45E}"/>
          </ac:picMkLst>
        </pc:picChg>
        <pc:picChg chg="add del">
          <ac:chgData name="Fraser Dumayne" userId="5ec4aa00-8a9c-48be-9b85-5ef87f4d08b0" providerId="ADAL" clId="{CE86BFE5-17C7-6C43-A55A-7688E46D84D7}" dt="2020-03-30T09:32:25.691" v="664" actId="478"/>
          <ac:picMkLst>
            <pc:docMk/>
            <pc:sldMk cId="3578182703" sldId="258"/>
            <ac:picMk id="10" creationId="{2C163DBC-376E-4046-9C34-6A0455942704}"/>
          </ac:picMkLst>
        </pc:picChg>
        <pc:picChg chg="add">
          <ac:chgData name="Fraser Dumayne" userId="5ec4aa00-8a9c-48be-9b85-5ef87f4d08b0" providerId="ADAL" clId="{CE86BFE5-17C7-6C43-A55A-7688E46D84D7}" dt="2020-03-30T09:32:26.045" v="665"/>
          <ac:picMkLst>
            <pc:docMk/>
            <pc:sldMk cId="3578182703" sldId="258"/>
            <ac:picMk id="12" creationId="{9EEE2EB0-D8AA-244E-9E63-E1631040C911}"/>
          </ac:picMkLst>
        </pc:picChg>
        <pc:cxnChg chg="add del">
          <ac:chgData name="Fraser Dumayne" userId="5ec4aa00-8a9c-48be-9b85-5ef87f4d08b0" providerId="ADAL" clId="{CE86BFE5-17C7-6C43-A55A-7688E46D84D7}" dt="2020-03-30T09:32:25.691" v="664" actId="478"/>
          <ac:cxnSpMkLst>
            <pc:docMk/>
            <pc:sldMk cId="3578182703" sldId="258"/>
            <ac:cxnSpMk id="11" creationId="{961704F6-D1B5-EF43-AF07-7EB843D8F583}"/>
          </ac:cxnSpMkLst>
        </pc:cxnChg>
        <pc:cxnChg chg="add mod">
          <ac:chgData name="Fraser Dumayne" userId="5ec4aa00-8a9c-48be-9b85-5ef87f4d08b0" providerId="ADAL" clId="{CE86BFE5-17C7-6C43-A55A-7688E46D84D7}" dt="2020-03-30T09:32:48.692" v="673" actId="1036"/>
          <ac:cxnSpMkLst>
            <pc:docMk/>
            <pc:sldMk cId="3578182703" sldId="258"/>
            <ac:cxnSpMk id="14" creationId="{C22EB3AB-0721-B148-96FA-ACE57615E825}"/>
          </ac:cxnSpMkLst>
        </pc:cxnChg>
      </pc:sldChg>
      <pc:sldChg chg="addSp delSp modSp del">
        <pc:chgData name="Fraser Dumayne" userId="5ec4aa00-8a9c-48be-9b85-5ef87f4d08b0" providerId="ADAL" clId="{CE86BFE5-17C7-6C43-A55A-7688E46D84D7}" dt="2020-03-30T09:37:47.317" v="737" actId="2696"/>
        <pc:sldMkLst>
          <pc:docMk/>
          <pc:sldMk cId="1939197149" sldId="259"/>
        </pc:sldMkLst>
        <pc:spChg chg="mod">
          <ac:chgData name="Fraser Dumayne" userId="5ec4aa00-8a9c-48be-9b85-5ef87f4d08b0" providerId="ADAL" clId="{CE86BFE5-17C7-6C43-A55A-7688E46D84D7}" dt="2020-03-30T09:27:43.053" v="608" actId="1076"/>
          <ac:spMkLst>
            <pc:docMk/>
            <pc:sldMk cId="1939197149" sldId="259"/>
            <ac:spMk id="3" creationId="{A152C07C-1424-1C48-BD2F-C7A4895BAFBD}"/>
          </ac:spMkLst>
        </pc:spChg>
        <pc:spChg chg="add del mod">
          <ac:chgData name="Fraser Dumayne" userId="5ec4aa00-8a9c-48be-9b85-5ef87f4d08b0" providerId="ADAL" clId="{CE86BFE5-17C7-6C43-A55A-7688E46D84D7}" dt="2020-03-30T09:05:35.060" v="291"/>
          <ac:spMkLst>
            <pc:docMk/>
            <pc:sldMk cId="1939197149" sldId="259"/>
            <ac:spMk id="4" creationId="{0B5A3429-EFD4-C340-A872-F77A35424138}"/>
          </ac:spMkLst>
        </pc:spChg>
        <pc:spChg chg="add del mod">
          <ac:chgData name="Fraser Dumayne" userId="5ec4aa00-8a9c-48be-9b85-5ef87f4d08b0" providerId="ADAL" clId="{CE86BFE5-17C7-6C43-A55A-7688E46D84D7}" dt="2020-03-30T09:05:34.890" v="289"/>
          <ac:spMkLst>
            <pc:docMk/>
            <pc:sldMk cId="1939197149" sldId="259"/>
            <ac:spMk id="5" creationId="{631CB561-79CE-B54C-ACDD-56B568E7D4D8}"/>
          </ac:spMkLst>
        </pc:spChg>
        <pc:spChg chg="add del mod">
          <ac:chgData name="Fraser Dumayne" userId="5ec4aa00-8a9c-48be-9b85-5ef87f4d08b0" providerId="ADAL" clId="{CE86BFE5-17C7-6C43-A55A-7688E46D84D7}" dt="2020-03-30T09:07:30.079" v="310"/>
          <ac:spMkLst>
            <pc:docMk/>
            <pc:sldMk cId="1939197149" sldId="259"/>
            <ac:spMk id="6" creationId="{9B1D642B-B991-3F48-A3D2-9D4F1876F1B9}"/>
          </ac:spMkLst>
        </pc:spChg>
        <pc:spChg chg="add del mod">
          <ac:chgData name="Fraser Dumayne" userId="5ec4aa00-8a9c-48be-9b85-5ef87f4d08b0" providerId="ADAL" clId="{CE86BFE5-17C7-6C43-A55A-7688E46D84D7}" dt="2020-03-30T09:07:30.079" v="310"/>
          <ac:spMkLst>
            <pc:docMk/>
            <pc:sldMk cId="1939197149" sldId="259"/>
            <ac:spMk id="7" creationId="{8C5BAEA6-7A69-B640-B2BF-5A6E2B9EFB34}"/>
          </ac:spMkLst>
        </pc:spChg>
        <pc:spChg chg="add del mod">
          <ac:chgData name="Fraser Dumayne" userId="5ec4aa00-8a9c-48be-9b85-5ef87f4d08b0" providerId="ADAL" clId="{CE86BFE5-17C7-6C43-A55A-7688E46D84D7}" dt="2020-03-30T09:15:16.178" v="411" actId="478"/>
          <ac:spMkLst>
            <pc:docMk/>
            <pc:sldMk cId="1939197149" sldId="259"/>
            <ac:spMk id="12" creationId="{AE659809-C3D3-CE4C-83D9-F527F0F19847}"/>
          </ac:spMkLst>
        </pc:spChg>
        <pc:spChg chg="add del">
          <ac:chgData name="Fraser Dumayne" userId="5ec4aa00-8a9c-48be-9b85-5ef87f4d08b0" providerId="ADAL" clId="{CE86BFE5-17C7-6C43-A55A-7688E46D84D7}" dt="2020-03-30T09:15:17.180" v="413" actId="478"/>
          <ac:spMkLst>
            <pc:docMk/>
            <pc:sldMk cId="1939197149" sldId="259"/>
            <ac:spMk id="13" creationId="{9057654C-60B8-F849-810D-D3C45492E17D}"/>
          </ac:spMkLst>
        </pc:spChg>
        <pc:spChg chg="add del mod">
          <ac:chgData name="Fraser Dumayne" userId="5ec4aa00-8a9c-48be-9b85-5ef87f4d08b0" providerId="ADAL" clId="{CE86BFE5-17C7-6C43-A55A-7688E46D84D7}" dt="2020-03-30T09:32:17.931" v="661"/>
          <ac:spMkLst>
            <pc:docMk/>
            <pc:sldMk cId="1939197149" sldId="259"/>
            <ac:spMk id="17" creationId="{088D3502-066E-444D-9C33-9A42149F3962}"/>
          </ac:spMkLst>
        </pc:spChg>
        <pc:spChg chg="add del">
          <ac:chgData name="Fraser Dumayne" userId="5ec4aa00-8a9c-48be-9b85-5ef87f4d08b0" providerId="ADAL" clId="{CE86BFE5-17C7-6C43-A55A-7688E46D84D7}" dt="2020-03-30T09:32:22.631" v="663"/>
          <ac:spMkLst>
            <pc:docMk/>
            <pc:sldMk cId="1939197149" sldId="259"/>
            <ac:spMk id="21" creationId="{59D64004-2CA1-2547-B212-AD6E2B1073DE}"/>
          </ac:spMkLst>
        </pc:spChg>
        <pc:spChg chg="add del">
          <ac:chgData name="Fraser Dumayne" userId="5ec4aa00-8a9c-48be-9b85-5ef87f4d08b0" providerId="ADAL" clId="{CE86BFE5-17C7-6C43-A55A-7688E46D84D7}" dt="2020-03-30T09:34:04.157" v="698"/>
          <ac:spMkLst>
            <pc:docMk/>
            <pc:sldMk cId="1939197149" sldId="259"/>
            <ac:spMk id="22" creationId="{C5A7F68D-5769-B346-B319-DB3CF4654103}"/>
          </ac:spMkLst>
        </pc:spChg>
        <pc:picChg chg="add del mod">
          <ac:chgData name="Fraser Dumayne" userId="5ec4aa00-8a9c-48be-9b85-5ef87f4d08b0" providerId="ADAL" clId="{CE86BFE5-17C7-6C43-A55A-7688E46D84D7}" dt="2020-03-30T09:06:38.336" v="309" actId="478"/>
          <ac:picMkLst>
            <pc:docMk/>
            <pc:sldMk cId="1939197149" sldId="259"/>
            <ac:picMk id="9" creationId="{C795C346-C888-374D-8D7D-4F2EFB113498}"/>
          </ac:picMkLst>
        </pc:picChg>
        <pc:picChg chg="add del">
          <ac:chgData name="Fraser Dumayne" userId="5ec4aa00-8a9c-48be-9b85-5ef87f4d08b0" providerId="ADAL" clId="{CE86BFE5-17C7-6C43-A55A-7688E46D84D7}" dt="2020-03-30T09:15:16.618" v="412" actId="478"/>
          <ac:picMkLst>
            <pc:docMk/>
            <pc:sldMk cId="1939197149" sldId="259"/>
            <ac:picMk id="14" creationId="{A32CACE9-B595-FC40-B82D-B03729CC31A5}"/>
          </ac:picMkLst>
        </pc:picChg>
        <pc:picChg chg="add mod">
          <ac:chgData name="Fraser Dumayne" userId="5ec4aa00-8a9c-48be-9b85-5ef87f4d08b0" providerId="ADAL" clId="{CE86BFE5-17C7-6C43-A55A-7688E46D84D7}" dt="2020-03-30T09:29:50.869" v="635" actId="1076"/>
          <ac:picMkLst>
            <pc:docMk/>
            <pc:sldMk cId="1939197149" sldId="259"/>
            <ac:picMk id="16" creationId="{807641BA-3082-F74E-9A48-A53C45DEDD64}"/>
          </ac:picMkLst>
        </pc:picChg>
        <pc:picChg chg="add del">
          <ac:chgData name="Fraser Dumayne" userId="5ec4aa00-8a9c-48be-9b85-5ef87f4d08b0" providerId="ADAL" clId="{CE86BFE5-17C7-6C43-A55A-7688E46D84D7}" dt="2020-03-30T09:32:22.631" v="663"/>
          <ac:picMkLst>
            <pc:docMk/>
            <pc:sldMk cId="1939197149" sldId="259"/>
            <ac:picMk id="20" creationId="{A3F7C2C8-5E03-D348-92A1-54C528174DE3}"/>
          </ac:picMkLst>
        </pc:picChg>
        <pc:cxnChg chg="add del mod">
          <ac:chgData name="Fraser Dumayne" userId="5ec4aa00-8a9c-48be-9b85-5ef87f4d08b0" providerId="ADAL" clId="{CE86BFE5-17C7-6C43-A55A-7688E46D84D7}" dt="2020-03-30T09:06:29.582" v="306" actId="478"/>
          <ac:cxnSpMkLst>
            <pc:docMk/>
            <pc:sldMk cId="1939197149" sldId="259"/>
            <ac:cxnSpMk id="11" creationId="{387FDE9D-4114-DF4C-A483-B60D67C914FE}"/>
          </ac:cxnSpMkLst>
        </pc:cxnChg>
        <pc:cxnChg chg="add mod">
          <ac:chgData name="Fraser Dumayne" userId="5ec4aa00-8a9c-48be-9b85-5ef87f4d08b0" providerId="ADAL" clId="{CE86BFE5-17C7-6C43-A55A-7688E46D84D7}" dt="2020-03-30T09:34:01.212" v="696" actId="692"/>
          <ac:cxnSpMkLst>
            <pc:docMk/>
            <pc:sldMk cId="1939197149" sldId="259"/>
            <ac:cxnSpMk id="19" creationId="{0F7A0C16-AC5A-594B-918D-14880EFB3531}"/>
          </ac:cxnSpMkLst>
        </pc:cxnChg>
      </pc:sldChg>
      <pc:sldChg chg="addSp delSp modSp del">
        <pc:chgData name="Fraser Dumayne" userId="5ec4aa00-8a9c-48be-9b85-5ef87f4d08b0" providerId="ADAL" clId="{CE86BFE5-17C7-6C43-A55A-7688E46D84D7}" dt="2020-03-30T09:40:28.468" v="854" actId="2696"/>
        <pc:sldMkLst>
          <pc:docMk/>
          <pc:sldMk cId="2599126945" sldId="260"/>
        </pc:sldMkLst>
        <pc:spChg chg="mod">
          <ac:chgData name="Fraser Dumayne" userId="5ec4aa00-8a9c-48be-9b85-5ef87f4d08b0" providerId="ADAL" clId="{CE86BFE5-17C7-6C43-A55A-7688E46D84D7}" dt="2020-03-30T09:09:19.291" v="326" actId="14100"/>
          <ac:spMkLst>
            <pc:docMk/>
            <pc:sldMk cId="2599126945" sldId="260"/>
            <ac:spMk id="3" creationId="{5C7DBD68-8487-C645-BD3D-0B55CA39740A}"/>
          </ac:spMkLst>
        </pc:spChg>
        <pc:spChg chg="add del mod">
          <ac:chgData name="Fraser Dumayne" userId="5ec4aa00-8a9c-48be-9b85-5ef87f4d08b0" providerId="ADAL" clId="{CE86BFE5-17C7-6C43-A55A-7688E46D84D7}" dt="2020-03-30T09:07:30.079" v="310"/>
          <ac:spMkLst>
            <pc:docMk/>
            <pc:sldMk cId="2599126945" sldId="260"/>
            <ac:spMk id="4" creationId="{EB2CC16F-A33B-2F4E-9FF1-F5A0A9E0EA2B}"/>
          </ac:spMkLst>
        </pc:spChg>
        <pc:spChg chg="add del mod">
          <ac:chgData name="Fraser Dumayne" userId="5ec4aa00-8a9c-48be-9b85-5ef87f4d08b0" providerId="ADAL" clId="{CE86BFE5-17C7-6C43-A55A-7688E46D84D7}" dt="2020-03-30T09:07:30.079" v="310"/>
          <ac:spMkLst>
            <pc:docMk/>
            <pc:sldMk cId="2599126945" sldId="260"/>
            <ac:spMk id="5" creationId="{9DB262B2-5872-0F48-92D8-21492215EFA2}"/>
          </ac:spMkLst>
        </pc:spChg>
        <pc:spChg chg="add del">
          <ac:chgData name="Fraser Dumayne" userId="5ec4aa00-8a9c-48be-9b85-5ef87f4d08b0" providerId="ADAL" clId="{CE86BFE5-17C7-6C43-A55A-7688E46D84D7}" dt="2020-03-30T09:15:25.575" v="420" actId="478"/>
          <ac:spMkLst>
            <pc:docMk/>
            <pc:sldMk cId="2599126945" sldId="260"/>
            <ac:spMk id="6" creationId="{47835FD3-C637-F243-8D8C-D3D518B8FBA5}"/>
          </ac:spMkLst>
        </pc:spChg>
        <pc:spChg chg="add del">
          <ac:chgData name="Fraser Dumayne" userId="5ec4aa00-8a9c-48be-9b85-5ef87f4d08b0" providerId="ADAL" clId="{CE86BFE5-17C7-6C43-A55A-7688E46D84D7}" dt="2020-03-30T09:15:29.086" v="422" actId="478"/>
          <ac:spMkLst>
            <pc:docMk/>
            <pc:sldMk cId="2599126945" sldId="260"/>
            <ac:spMk id="7" creationId="{CD2884FF-4896-A54A-BB30-06D428F1CF67}"/>
          </ac:spMkLst>
        </pc:spChg>
        <pc:spChg chg="add del mod">
          <ac:chgData name="Fraser Dumayne" userId="5ec4aa00-8a9c-48be-9b85-5ef87f4d08b0" providerId="ADAL" clId="{CE86BFE5-17C7-6C43-A55A-7688E46D84D7}" dt="2020-03-30T09:32:17.931" v="661"/>
          <ac:spMkLst>
            <pc:docMk/>
            <pc:sldMk cId="2599126945" sldId="260"/>
            <ac:spMk id="9" creationId="{76C4ACDE-D261-1A4B-9147-ADE555C64D36}"/>
          </ac:spMkLst>
        </pc:spChg>
        <pc:spChg chg="add">
          <ac:chgData name="Fraser Dumayne" userId="5ec4aa00-8a9c-48be-9b85-5ef87f4d08b0" providerId="ADAL" clId="{CE86BFE5-17C7-6C43-A55A-7688E46D84D7}" dt="2020-03-30T09:32:40.921" v="671"/>
          <ac:spMkLst>
            <pc:docMk/>
            <pc:sldMk cId="2599126945" sldId="260"/>
            <ac:spMk id="11" creationId="{08344C60-B11A-7145-9618-21BE69926B89}"/>
          </ac:spMkLst>
        </pc:spChg>
        <pc:picChg chg="add del">
          <ac:chgData name="Fraser Dumayne" userId="5ec4aa00-8a9c-48be-9b85-5ef87f4d08b0" providerId="ADAL" clId="{CE86BFE5-17C7-6C43-A55A-7688E46D84D7}" dt="2020-03-30T09:15:25.976" v="421" actId="478"/>
          <ac:picMkLst>
            <pc:docMk/>
            <pc:sldMk cId="2599126945" sldId="260"/>
            <ac:picMk id="8" creationId="{A599A5D8-68CE-4A45-88B5-962DF33B592A}"/>
          </ac:picMkLst>
        </pc:picChg>
        <pc:picChg chg="add">
          <ac:chgData name="Fraser Dumayne" userId="5ec4aa00-8a9c-48be-9b85-5ef87f4d08b0" providerId="ADAL" clId="{CE86BFE5-17C7-6C43-A55A-7688E46D84D7}" dt="2020-03-30T09:32:40.921" v="671"/>
          <ac:picMkLst>
            <pc:docMk/>
            <pc:sldMk cId="2599126945" sldId="260"/>
            <ac:picMk id="10" creationId="{478E7D16-0E9F-D24A-8925-9EEEF3E78DF4}"/>
          </ac:picMkLst>
        </pc:picChg>
        <pc:cxnChg chg="add">
          <ac:chgData name="Fraser Dumayne" userId="5ec4aa00-8a9c-48be-9b85-5ef87f4d08b0" providerId="ADAL" clId="{CE86BFE5-17C7-6C43-A55A-7688E46D84D7}" dt="2020-03-30T09:32:56.600" v="677"/>
          <ac:cxnSpMkLst>
            <pc:docMk/>
            <pc:sldMk cId="2599126945" sldId="260"/>
            <ac:cxnSpMk id="12" creationId="{ED19EE13-2C7A-5B43-8266-3FD8F05D5805}"/>
          </ac:cxnSpMkLst>
        </pc:cxnChg>
      </pc:sldChg>
      <pc:sldChg chg="addSp delSp modSp setBg modNotesTx">
        <pc:chgData name="Fraser Dumayne" userId="5ec4aa00-8a9c-48be-9b85-5ef87f4d08b0" providerId="ADAL" clId="{CE86BFE5-17C7-6C43-A55A-7688E46D84D7}" dt="2020-04-08T10:50:08.530" v="14859" actId="1076"/>
        <pc:sldMkLst>
          <pc:docMk/>
          <pc:sldMk cId="2029214265" sldId="261"/>
        </pc:sldMkLst>
        <pc:spChg chg="mod">
          <ac:chgData name="Fraser Dumayne" userId="5ec4aa00-8a9c-48be-9b85-5ef87f4d08b0" providerId="ADAL" clId="{CE86BFE5-17C7-6C43-A55A-7688E46D84D7}" dt="2020-03-30T13:32:56.931" v="1166" actId="2711"/>
          <ac:spMkLst>
            <pc:docMk/>
            <pc:sldMk cId="2029214265" sldId="261"/>
            <ac:spMk id="2" creationId="{15F46FFD-271C-3F48-9145-5214ACF8AC47}"/>
          </ac:spMkLst>
        </pc:spChg>
        <pc:spChg chg="mod">
          <ac:chgData name="Fraser Dumayne" userId="5ec4aa00-8a9c-48be-9b85-5ef87f4d08b0" providerId="ADAL" clId="{CE86BFE5-17C7-6C43-A55A-7688E46D84D7}" dt="2020-03-31T11:16:02.832" v="3024" actId="20577"/>
          <ac:spMkLst>
            <pc:docMk/>
            <pc:sldMk cId="2029214265" sldId="261"/>
            <ac:spMk id="3" creationId="{4120AC27-8F36-E949-9764-4631D4627C92}"/>
          </ac:spMkLst>
        </pc:spChg>
        <pc:spChg chg="add mod">
          <ac:chgData name="Fraser Dumayne" userId="5ec4aa00-8a9c-48be-9b85-5ef87f4d08b0" providerId="ADAL" clId="{CE86BFE5-17C7-6C43-A55A-7688E46D84D7}" dt="2020-04-08T10:11:06.900" v="14857"/>
          <ac:spMkLst>
            <pc:docMk/>
            <pc:sldMk cId="2029214265" sldId="261"/>
            <ac:spMk id="4" creationId="{09A36574-FF6D-2149-9859-DEC639BC4716}"/>
          </ac:spMkLst>
        </pc:spChg>
        <pc:spChg chg="add del mod">
          <ac:chgData name="Fraser Dumayne" userId="5ec4aa00-8a9c-48be-9b85-5ef87f4d08b0" providerId="ADAL" clId="{CE86BFE5-17C7-6C43-A55A-7688E46D84D7}" dt="2020-03-30T09:07:30.079" v="310"/>
          <ac:spMkLst>
            <pc:docMk/>
            <pc:sldMk cId="2029214265" sldId="261"/>
            <ac:spMk id="4" creationId="{AF3166A3-F97B-8B49-8E2B-EDE3A62EB90D}"/>
          </ac:spMkLst>
        </pc:spChg>
        <pc:spChg chg="add del mod">
          <ac:chgData name="Fraser Dumayne" userId="5ec4aa00-8a9c-48be-9b85-5ef87f4d08b0" providerId="ADAL" clId="{CE86BFE5-17C7-6C43-A55A-7688E46D84D7}" dt="2020-04-01T15:55:07.192" v="4667" actId="478"/>
          <ac:spMkLst>
            <pc:docMk/>
            <pc:sldMk cId="2029214265" sldId="261"/>
            <ac:spMk id="4" creationId="{D661B6F6-3209-7446-8A87-9C21D00A7028}"/>
          </ac:spMkLst>
        </pc:spChg>
        <pc:spChg chg="add del mod">
          <ac:chgData name="Fraser Dumayne" userId="5ec4aa00-8a9c-48be-9b85-5ef87f4d08b0" providerId="ADAL" clId="{CE86BFE5-17C7-6C43-A55A-7688E46D84D7}" dt="2020-03-30T09:07:30.079" v="310"/>
          <ac:spMkLst>
            <pc:docMk/>
            <pc:sldMk cId="2029214265" sldId="261"/>
            <ac:spMk id="5" creationId="{089BAA95-F3BC-424A-8B22-97A160A657A1}"/>
          </ac:spMkLst>
        </pc:spChg>
        <pc:spChg chg="add del mod">
          <ac:chgData name="Fraser Dumayne" userId="5ec4aa00-8a9c-48be-9b85-5ef87f4d08b0" providerId="ADAL" clId="{CE86BFE5-17C7-6C43-A55A-7688E46D84D7}" dt="2020-04-01T15:55:08.369" v="4668" actId="478"/>
          <ac:spMkLst>
            <pc:docMk/>
            <pc:sldMk cId="2029214265" sldId="261"/>
            <ac:spMk id="5" creationId="{5618B492-2BB4-4A42-8531-A27292912763}"/>
          </ac:spMkLst>
        </pc:spChg>
        <pc:spChg chg="add del mod">
          <ac:chgData name="Fraser Dumayne" userId="5ec4aa00-8a9c-48be-9b85-5ef87f4d08b0" providerId="ADAL" clId="{CE86BFE5-17C7-6C43-A55A-7688E46D84D7}" dt="2020-03-30T09:10:39.400" v="361" actId="478"/>
          <ac:spMkLst>
            <pc:docMk/>
            <pc:sldMk cId="2029214265" sldId="261"/>
            <ac:spMk id="6" creationId="{21709182-F132-3243-BF36-90C429812C73}"/>
          </ac:spMkLst>
        </pc:spChg>
        <pc:spChg chg="add del">
          <ac:chgData name="Fraser Dumayne" userId="5ec4aa00-8a9c-48be-9b85-5ef87f4d08b0" providerId="ADAL" clId="{CE86BFE5-17C7-6C43-A55A-7688E46D84D7}" dt="2020-03-30T09:10:40.012" v="362" actId="478"/>
          <ac:spMkLst>
            <pc:docMk/>
            <pc:sldMk cId="2029214265" sldId="261"/>
            <ac:spMk id="8" creationId="{509027D3-3C83-C944-AFB4-C97014993993}"/>
          </ac:spMkLst>
        </pc:spChg>
        <pc:spChg chg="add del mod">
          <ac:chgData name="Fraser Dumayne" userId="5ec4aa00-8a9c-48be-9b85-5ef87f4d08b0" providerId="ADAL" clId="{CE86BFE5-17C7-6C43-A55A-7688E46D84D7}" dt="2020-03-30T09:32:17.931" v="661"/>
          <ac:spMkLst>
            <pc:docMk/>
            <pc:sldMk cId="2029214265" sldId="261"/>
            <ac:spMk id="9" creationId="{5CEA5DBA-7D69-0F42-BC4C-2D82BB16DD87}"/>
          </ac:spMkLst>
        </pc:spChg>
        <pc:picChg chg="add mod">
          <ac:chgData name="Fraser Dumayne" userId="5ec4aa00-8a9c-48be-9b85-5ef87f4d08b0" providerId="ADAL" clId="{CE86BFE5-17C7-6C43-A55A-7688E46D84D7}" dt="2020-04-08T10:50:08.530" v="14859" actId="1076"/>
          <ac:picMkLst>
            <pc:docMk/>
            <pc:sldMk cId="2029214265" sldId="261"/>
            <ac:picMk id="7" creationId="{086B5AF1-E019-974A-A293-D26DF80ADE30}"/>
          </ac:picMkLst>
        </pc:picChg>
      </pc:sldChg>
      <pc:sldChg chg="addSp delSp modSp del">
        <pc:chgData name="Fraser Dumayne" userId="5ec4aa00-8a9c-48be-9b85-5ef87f4d08b0" providerId="ADAL" clId="{CE86BFE5-17C7-6C43-A55A-7688E46D84D7}" dt="2020-03-30T09:40:16.751" v="834" actId="2696"/>
        <pc:sldMkLst>
          <pc:docMk/>
          <pc:sldMk cId="2993589566" sldId="262"/>
        </pc:sldMkLst>
        <pc:spChg chg="mod">
          <ac:chgData name="Fraser Dumayne" userId="5ec4aa00-8a9c-48be-9b85-5ef87f4d08b0" providerId="ADAL" clId="{CE86BFE5-17C7-6C43-A55A-7688E46D84D7}" dt="2020-03-30T09:09:28.483" v="327" actId="113"/>
          <ac:spMkLst>
            <pc:docMk/>
            <pc:sldMk cId="2993589566" sldId="262"/>
            <ac:spMk id="2" creationId="{B1E4C946-725B-4C4B-AAE5-7D32FBE78A04}"/>
          </ac:spMkLst>
        </pc:spChg>
        <pc:spChg chg="mod">
          <ac:chgData name="Fraser Dumayne" userId="5ec4aa00-8a9c-48be-9b85-5ef87f4d08b0" providerId="ADAL" clId="{CE86BFE5-17C7-6C43-A55A-7688E46D84D7}" dt="2020-03-30T09:08:59.386" v="323" actId="14100"/>
          <ac:spMkLst>
            <pc:docMk/>
            <pc:sldMk cId="2993589566" sldId="262"/>
            <ac:spMk id="3" creationId="{E27FC3C4-08A7-4F99-B3BD-B52497D65040}"/>
          </ac:spMkLst>
        </pc:spChg>
        <pc:spChg chg="add del mod">
          <ac:chgData name="Fraser Dumayne" userId="5ec4aa00-8a9c-48be-9b85-5ef87f4d08b0" providerId="ADAL" clId="{CE86BFE5-17C7-6C43-A55A-7688E46D84D7}" dt="2020-03-30T09:07:30.079" v="310"/>
          <ac:spMkLst>
            <pc:docMk/>
            <pc:sldMk cId="2993589566" sldId="262"/>
            <ac:spMk id="4" creationId="{1C93F843-81ED-6840-ACA5-1298516A43C3}"/>
          </ac:spMkLst>
        </pc:spChg>
        <pc:spChg chg="add del mod">
          <ac:chgData name="Fraser Dumayne" userId="5ec4aa00-8a9c-48be-9b85-5ef87f4d08b0" providerId="ADAL" clId="{CE86BFE5-17C7-6C43-A55A-7688E46D84D7}" dt="2020-03-30T09:07:30.079" v="310"/>
          <ac:spMkLst>
            <pc:docMk/>
            <pc:sldMk cId="2993589566" sldId="262"/>
            <ac:spMk id="5" creationId="{DEECA556-879F-8D46-8C89-E1568F30238F}"/>
          </ac:spMkLst>
        </pc:spChg>
        <pc:spChg chg="add del mod">
          <ac:chgData name="Fraser Dumayne" userId="5ec4aa00-8a9c-48be-9b85-5ef87f4d08b0" providerId="ADAL" clId="{CE86BFE5-17C7-6C43-A55A-7688E46D84D7}" dt="2020-03-30T09:15:19.128" v="416" actId="478"/>
          <ac:spMkLst>
            <pc:docMk/>
            <pc:sldMk cId="2993589566" sldId="262"/>
            <ac:spMk id="6" creationId="{2F258376-8A6F-E848-B8FE-A56BEE181FB3}"/>
          </ac:spMkLst>
        </pc:spChg>
        <pc:spChg chg="add del mod">
          <ac:chgData name="Fraser Dumayne" userId="5ec4aa00-8a9c-48be-9b85-5ef87f4d08b0" providerId="ADAL" clId="{CE86BFE5-17C7-6C43-A55A-7688E46D84D7}" dt="2020-03-30T09:15:23.934" v="419" actId="478"/>
          <ac:spMkLst>
            <pc:docMk/>
            <pc:sldMk cId="2993589566" sldId="262"/>
            <ac:spMk id="7" creationId="{73B66F9F-B2FF-0B40-890C-B0883A69E856}"/>
          </ac:spMkLst>
        </pc:spChg>
        <pc:spChg chg="add del mod">
          <ac:chgData name="Fraser Dumayne" userId="5ec4aa00-8a9c-48be-9b85-5ef87f4d08b0" providerId="ADAL" clId="{CE86BFE5-17C7-6C43-A55A-7688E46D84D7}" dt="2020-03-30T09:32:17.931" v="661"/>
          <ac:spMkLst>
            <pc:docMk/>
            <pc:sldMk cId="2993589566" sldId="262"/>
            <ac:spMk id="9" creationId="{86B1C0AE-6CBD-C946-885F-FB48B86EA705}"/>
          </ac:spMkLst>
        </pc:spChg>
        <pc:spChg chg="add">
          <ac:chgData name="Fraser Dumayne" userId="5ec4aa00-8a9c-48be-9b85-5ef87f4d08b0" providerId="ADAL" clId="{CE86BFE5-17C7-6C43-A55A-7688E46D84D7}" dt="2020-03-30T09:32:39.290" v="670"/>
          <ac:spMkLst>
            <pc:docMk/>
            <pc:sldMk cId="2993589566" sldId="262"/>
            <ac:spMk id="11" creationId="{0CCCCB38-0D1F-4643-BF07-8411E7396B74}"/>
          </ac:spMkLst>
        </pc:spChg>
        <pc:picChg chg="add del">
          <ac:chgData name="Fraser Dumayne" userId="5ec4aa00-8a9c-48be-9b85-5ef87f4d08b0" providerId="ADAL" clId="{CE86BFE5-17C7-6C43-A55A-7688E46D84D7}" dt="2020-03-30T09:15:18.656" v="414" actId="478"/>
          <ac:picMkLst>
            <pc:docMk/>
            <pc:sldMk cId="2993589566" sldId="262"/>
            <ac:picMk id="8" creationId="{08EAAD26-C5ED-AC4F-9DC0-49C226544252}"/>
          </ac:picMkLst>
        </pc:picChg>
        <pc:picChg chg="add">
          <ac:chgData name="Fraser Dumayne" userId="5ec4aa00-8a9c-48be-9b85-5ef87f4d08b0" providerId="ADAL" clId="{CE86BFE5-17C7-6C43-A55A-7688E46D84D7}" dt="2020-03-30T09:32:39.290" v="670"/>
          <ac:picMkLst>
            <pc:docMk/>
            <pc:sldMk cId="2993589566" sldId="262"/>
            <ac:picMk id="10" creationId="{C04C91A2-0A42-AB4E-AEAD-0DB30C4FBB98}"/>
          </ac:picMkLst>
        </pc:picChg>
        <pc:cxnChg chg="add">
          <ac:chgData name="Fraser Dumayne" userId="5ec4aa00-8a9c-48be-9b85-5ef87f4d08b0" providerId="ADAL" clId="{CE86BFE5-17C7-6C43-A55A-7688E46D84D7}" dt="2020-03-30T09:32:54.962" v="676"/>
          <ac:cxnSpMkLst>
            <pc:docMk/>
            <pc:sldMk cId="2993589566" sldId="262"/>
            <ac:cxnSpMk id="12" creationId="{95BDD99E-D053-0548-9A84-2EECA0E4066B}"/>
          </ac:cxnSpMkLst>
        </pc:cxnChg>
      </pc:sldChg>
      <pc:sldChg chg="addSp delSp modSp add del">
        <pc:chgData name="Fraser Dumayne" userId="5ec4aa00-8a9c-48be-9b85-5ef87f4d08b0" providerId="ADAL" clId="{CE86BFE5-17C7-6C43-A55A-7688E46D84D7}" dt="2020-03-30T09:02:17.203" v="160" actId="2696"/>
        <pc:sldMkLst>
          <pc:docMk/>
          <pc:sldMk cId="1383313066" sldId="263"/>
        </pc:sldMkLst>
        <pc:spChg chg="del">
          <ac:chgData name="Fraser Dumayne" userId="5ec4aa00-8a9c-48be-9b85-5ef87f4d08b0" providerId="ADAL" clId="{CE86BFE5-17C7-6C43-A55A-7688E46D84D7}" dt="2020-03-30T09:02:08.272" v="159" actId="478"/>
          <ac:spMkLst>
            <pc:docMk/>
            <pc:sldMk cId="1383313066" sldId="263"/>
            <ac:spMk id="2" creationId="{6B7095B1-921A-EE42-9384-2A74E1E9A675}"/>
          </ac:spMkLst>
        </pc:spChg>
        <pc:spChg chg="add del mod">
          <ac:chgData name="Fraser Dumayne" userId="5ec4aa00-8a9c-48be-9b85-5ef87f4d08b0" providerId="ADAL" clId="{CE86BFE5-17C7-6C43-A55A-7688E46D84D7}" dt="2020-03-30T09:02:06.079" v="158"/>
          <ac:spMkLst>
            <pc:docMk/>
            <pc:sldMk cId="1383313066" sldId="263"/>
            <ac:spMk id="4" creationId="{05C68FE9-4EC0-4245-BEDE-72CBA3DEEB66}"/>
          </ac:spMkLst>
        </pc:spChg>
      </pc:sldChg>
      <pc:sldChg chg="addSp delSp modSp add del">
        <pc:chgData name="Fraser Dumayne" userId="5ec4aa00-8a9c-48be-9b85-5ef87f4d08b0" providerId="ADAL" clId="{CE86BFE5-17C7-6C43-A55A-7688E46D84D7}" dt="2020-03-30T09:40:01.579" v="816" actId="2696"/>
        <pc:sldMkLst>
          <pc:docMk/>
          <pc:sldMk cId="1907839764" sldId="263"/>
        </pc:sldMkLst>
        <pc:spChg chg="mod">
          <ac:chgData name="Fraser Dumayne" userId="5ec4aa00-8a9c-48be-9b85-5ef87f4d08b0" providerId="ADAL" clId="{CE86BFE5-17C7-6C43-A55A-7688E46D84D7}" dt="2020-03-30T09:09:40.196" v="342" actId="113"/>
          <ac:spMkLst>
            <pc:docMk/>
            <pc:sldMk cId="1907839764" sldId="263"/>
            <ac:spMk id="2" creationId="{95DA3737-5137-2D4F-90FC-64F1BCCAD45D}"/>
          </ac:spMkLst>
        </pc:spChg>
        <pc:spChg chg="mod">
          <ac:chgData name="Fraser Dumayne" userId="5ec4aa00-8a9c-48be-9b85-5ef87f4d08b0" providerId="ADAL" clId="{CE86BFE5-17C7-6C43-A55A-7688E46D84D7}" dt="2020-03-30T09:09:58.994" v="356" actId="20577"/>
          <ac:spMkLst>
            <pc:docMk/>
            <pc:sldMk cId="1907839764" sldId="263"/>
            <ac:spMk id="3" creationId="{57167CA3-A3EC-C846-B888-DE55DC0FC3E7}"/>
          </ac:spMkLst>
        </pc:spChg>
        <pc:spChg chg="add del mod">
          <ac:chgData name="Fraser Dumayne" userId="5ec4aa00-8a9c-48be-9b85-5ef87f4d08b0" providerId="ADAL" clId="{CE86BFE5-17C7-6C43-A55A-7688E46D84D7}" dt="2020-03-30T09:32:17.931" v="661"/>
          <ac:spMkLst>
            <pc:docMk/>
            <pc:sldMk cId="1907839764" sldId="263"/>
            <ac:spMk id="4" creationId="{4668F195-16E8-DC48-A2A6-12491081039C}"/>
          </ac:spMkLst>
        </pc:spChg>
        <pc:spChg chg="add">
          <ac:chgData name="Fraser Dumayne" userId="5ec4aa00-8a9c-48be-9b85-5ef87f4d08b0" providerId="ADAL" clId="{CE86BFE5-17C7-6C43-A55A-7688E46D84D7}" dt="2020-03-30T09:32:36.745" v="669"/>
          <ac:spMkLst>
            <pc:docMk/>
            <pc:sldMk cId="1907839764" sldId="263"/>
            <ac:spMk id="8" creationId="{11EFFE7B-3265-6C4A-9209-A76C6C2BBAB1}"/>
          </ac:spMkLst>
        </pc:spChg>
        <pc:picChg chg="add del">
          <ac:chgData name="Fraser Dumayne" userId="5ec4aa00-8a9c-48be-9b85-5ef87f4d08b0" providerId="ADAL" clId="{CE86BFE5-17C7-6C43-A55A-7688E46D84D7}" dt="2020-03-30T09:32:36.243" v="668" actId="478"/>
          <ac:picMkLst>
            <pc:docMk/>
            <pc:sldMk cId="1907839764" sldId="263"/>
            <ac:picMk id="5" creationId="{40E44E19-9070-AD43-9927-4AA33FAD9D52}"/>
          </ac:picMkLst>
        </pc:picChg>
        <pc:picChg chg="add">
          <ac:chgData name="Fraser Dumayne" userId="5ec4aa00-8a9c-48be-9b85-5ef87f4d08b0" providerId="ADAL" clId="{CE86BFE5-17C7-6C43-A55A-7688E46D84D7}" dt="2020-03-30T09:32:36.745" v="669"/>
          <ac:picMkLst>
            <pc:docMk/>
            <pc:sldMk cId="1907839764" sldId="263"/>
            <ac:picMk id="7" creationId="{489005C5-6CA7-EF4B-BD64-AAE139DABE81}"/>
          </ac:picMkLst>
        </pc:picChg>
        <pc:cxnChg chg="add del">
          <ac:chgData name="Fraser Dumayne" userId="5ec4aa00-8a9c-48be-9b85-5ef87f4d08b0" providerId="ADAL" clId="{CE86BFE5-17C7-6C43-A55A-7688E46D84D7}" dt="2020-03-30T09:32:36.243" v="668" actId="478"/>
          <ac:cxnSpMkLst>
            <pc:docMk/>
            <pc:sldMk cId="1907839764" sldId="263"/>
            <ac:cxnSpMk id="6" creationId="{A6A7575D-5211-D041-8B6E-345126B5CD92}"/>
          </ac:cxnSpMkLst>
        </pc:cxnChg>
        <pc:cxnChg chg="add">
          <ac:chgData name="Fraser Dumayne" userId="5ec4aa00-8a9c-48be-9b85-5ef87f4d08b0" providerId="ADAL" clId="{CE86BFE5-17C7-6C43-A55A-7688E46D84D7}" dt="2020-03-30T09:32:52.886" v="675"/>
          <ac:cxnSpMkLst>
            <pc:docMk/>
            <pc:sldMk cId="1907839764" sldId="263"/>
            <ac:cxnSpMk id="9" creationId="{82EFB751-9013-5F40-9692-2076280E0F14}"/>
          </ac:cxnSpMkLst>
        </pc:cxnChg>
      </pc:sldChg>
      <pc:sldChg chg="addSp delSp modSp add setBg modAnim modNotesTx">
        <pc:chgData name="Fraser Dumayne" userId="5ec4aa00-8a9c-48be-9b85-5ef87f4d08b0" providerId="ADAL" clId="{CE86BFE5-17C7-6C43-A55A-7688E46D84D7}" dt="2020-04-07T09:19:02.546" v="14574" actId="113"/>
        <pc:sldMkLst>
          <pc:docMk/>
          <pc:sldMk cId="2000295518" sldId="264"/>
        </pc:sldMkLst>
        <pc:spChg chg="add mod">
          <ac:chgData name="Fraser Dumayne" userId="5ec4aa00-8a9c-48be-9b85-5ef87f4d08b0" providerId="ADAL" clId="{CE86BFE5-17C7-6C43-A55A-7688E46D84D7}" dt="2020-04-03T16:31:44.216" v="7919" actId="1037"/>
          <ac:spMkLst>
            <pc:docMk/>
            <pc:sldMk cId="2000295518" sldId="264"/>
            <ac:spMk id="2" creationId="{E13514B9-ADFC-904B-A6E8-D18962494424}"/>
          </ac:spMkLst>
        </pc:spChg>
        <pc:spChg chg="add del">
          <ac:chgData name="Fraser Dumayne" userId="5ec4aa00-8a9c-48be-9b85-5ef87f4d08b0" providerId="ADAL" clId="{CE86BFE5-17C7-6C43-A55A-7688E46D84D7}" dt="2020-03-30T09:35:13.320" v="701"/>
          <ac:spMkLst>
            <pc:docMk/>
            <pc:sldMk cId="2000295518" sldId="264"/>
            <ac:spMk id="2" creationId="{E7F59285-F2F1-344C-87F8-D57C24BFE9AB}"/>
          </ac:spMkLst>
        </pc:spChg>
        <pc:spChg chg="add del mod">
          <ac:chgData name="Fraser Dumayne" userId="5ec4aa00-8a9c-48be-9b85-5ef87f4d08b0" providerId="ADAL" clId="{CE86BFE5-17C7-6C43-A55A-7688E46D84D7}" dt="2020-04-03T16:15:23.005" v="7615" actId="478"/>
          <ac:spMkLst>
            <pc:docMk/>
            <pc:sldMk cId="2000295518" sldId="264"/>
            <ac:spMk id="3" creationId="{ED7DC013-06DA-E744-9C85-55EE9F72D918}"/>
          </ac:spMkLst>
        </pc:spChg>
        <pc:spChg chg="add del mod">
          <ac:chgData name="Fraser Dumayne" userId="5ec4aa00-8a9c-48be-9b85-5ef87f4d08b0" providerId="ADAL" clId="{CE86BFE5-17C7-6C43-A55A-7688E46D84D7}" dt="2020-04-03T16:31:29.778" v="7907"/>
          <ac:spMkLst>
            <pc:docMk/>
            <pc:sldMk cId="2000295518" sldId="264"/>
            <ac:spMk id="6" creationId="{430B02D0-1176-8B42-AF58-95FFA181782A}"/>
          </ac:spMkLst>
        </pc:spChg>
        <pc:spChg chg="add del">
          <ac:chgData name="Fraser Dumayne" userId="5ec4aa00-8a9c-48be-9b85-5ef87f4d08b0" providerId="ADAL" clId="{CE86BFE5-17C7-6C43-A55A-7688E46D84D7}" dt="2020-03-30T09:36:28.089" v="719"/>
          <ac:spMkLst>
            <pc:docMk/>
            <pc:sldMk cId="2000295518" sldId="264"/>
            <ac:spMk id="7" creationId="{15272B49-DFC6-4344-8257-266633A19433}"/>
          </ac:spMkLst>
        </pc:spChg>
        <pc:spChg chg="mod">
          <ac:chgData name="Fraser Dumayne" userId="5ec4aa00-8a9c-48be-9b85-5ef87f4d08b0" providerId="ADAL" clId="{CE86BFE5-17C7-6C43-A55A-7688E46D84D7}" dt="2020-04-03T16:36:49.472" v="8112" actId="207"/>
          <ac:spMkLst>
            <pc:docMk/>
            <pc:sldMk cId="2000295518" sldId="264"/>
            <ac:spMk id="15" creationId="{CA2DAEAD-B4CD-4B42-B722-B964B374FA8D}"/>
          </ac:spMkLst>
        </pc:spChg>
        <pc:spChg chg="mod">
          <ac:chgData name="Fraser Dumayne" userId="5ec4aa00-8a9c-48be-9b85-5ef87f4d08b0" providerId="ADAL" clId="{CE86BFE5-17C7-6C43-A55A-7688E46D84D7}" dt="2020-04-03T16:36:43.823" v="8110" actId="207"/>
          <ac:spMkLst>
            <pc:docMk/>
            <pc:sldMk cId="2000295518" sldId="264"/>
            <ac:spMk id="16" creationId="{D98C9B2C-1D72-0044-943B-F534DB0A90BA}"/>
          </ac:spMkLst>
        </pc:spChg>
        <pc:spChg chg="del">
          <ac:chgData name="Fraser Dumayne" userId="5ec4aa00-8a9c-48be-9b85-5ef87f4d08b0" providerId="ADAL" clId="{CE86BFE5-17C7-6C43-A55A-7688E46D84D7}" dt="2020-03-30T09:35:23.015" v="704" actId="478"/>
          <ac:spMkLst>
            <pc:docMk/>
            <pc:sldMk cId="2000295518" sldId="264"/>
            <ac:spMk id="17" creationId="{CBBAF11B-236E-1A4A-B5CA-7251A66B0C3E}"/>
          </ac:spMkLst>
        </pc:spChg>
        <pc:spChg chg="add del mod">
          <ac:chgData name="Fraser Dumayne" userId="5ec4aa00-8a9c-48be-9b85-5ef87f4d08b0" providerId="ADAL" clId="{CE86BFE5-17C7-6C43-A55A-7688E46D84D7}" dt="2020-04-01T15:51:24.485" v="4598" actId="478"/>
          <ac:spMkLst>
            <pc:docMk/>
            <pc:sldMk cId="2000295518" sldId="264"/>
            <ac:spMk id="18" creationId="{D1C36E3F-3484-F14F-8ECE-52D675F93805}"/>
          </ac:spMkLst>
        </pc:spChg>
        <pc:spChg chg="add del mod">
          <ac:chgData name="Fraser Dumayne" userId="5ec4aa00-8a9c-48be-9b85-5ef87f4d08b0" providerId="ADAL" clId="{CE86BFE5-17C7-6C43-A55A-7688E46D84D7}" dt="2020-03-30T11:02:19.782" v="940"/>
          <ac:spMkLst>
            <pc:docMk/>
            <pc:sldMk cId="2000295518" sldId="264"/>
            <ac:spMk id="29" creationId="{519EBAD6-17FA-3641-A079-7375BD291FCC}"/>
          </ac:spMkLst>
        </pc:spChg>
        <pc:spChg chg="add mod">
          <ac:chgData name="Fraser Dumayne" userId="5ec4aa00-8a9c-48be-9b85-5ef87f4d08b0" providerId="ADAL" clId="{CE86BFE5-17C7-6C43-A55A-7688E46D84D7}" dt="2020-04-03T16:36:47.615" v="8111" actId="207"/>
          <ac:spMkLst>
            <pc:docMk/>
            <pc:sldMk cId="2000295518" sldId="264"/>
            <ac:spMk id="46" creationId="{151B9741-F5DE-4C46-97F7-11ECC2003CF4}"/>
          </ac:spMkLst>
        </pc:spChg>
        <pc:spChg chg="add del mod">
          <ac:chgData name="Fraser Dumayne" userId="5ec4aa00-8a9c-48be-9b85-5ef87f4d08b0" providerId="ADAL" clId="{CE86BFE5-17C7-6C43-A55A-7688E46D84D7}" dt="2020-03-30T13:40:55.545" v="1696"/>
          <ac:spMkLst>
            <pc:docMk/>
            <pc:sldMk cId="2000295518" sldId="264"/>
            <ac:spMk id="47" creationId="{B3FB2438-4D18-4C4D-AFC5-25C1D9F73DDA}"/>
          </ac:spMkLst>
        </pc:spChg>
        <pc:spChg chg="add mod">
          <ac:chgData name="Fraser Dumayne" userId="5ec4aa00-8a9c-48be-9b85-5ef87f4d08b0" providerId="ADAL" clId="{CE86BFE5-17C7-6C43-A55A-7688E46D84D7}" dt="2020-04-03T16:35:48.464" v="8050" actId="1076"/>
          <ac:spMkLst>
            <pc:docMk/>
            <pc:sldMk cId="2000295518" sldId="264"/>
            <ac:spMk id="48" creationId="{3BF99254-172B-6543-A428-E3C89045F20B}"/>
          </ac:spMkLst>
        </pc:spChg>
        <pc:spChg chg="add mod">
          <ac:chgData name="Fraser Dumayne" userId="5ec4aa00-8a9c-48be-9b85-5ef87f4d08b0" providerId="ADAL" clId="{CE86BFE5-17C7-6C43-A55A-7688E46D84D7}" dt="2020-04-03T16:35:58.948" v="8052" actId="1076"/>
          <ac:spMkLst>
            <pc:docMk/>
            <pc:sldMk cId="2000295518" sldId="264"/>
            <ac:spMk id="49" creationId="{D49CFBBD-EF9C-A141-A4E8-8B9863E7ED3F}"/>
          </ac:spMkLst>
        </pc:spChg>
        <pc:spChg chg="add del mod">
          <ac:chgData name="Fraser Dumayne" userId="5ec4aa00-8a9c-48be-9b85-5ef87f4d08b0" providerId="ADAL" clId="{CE86BFE5-17C7-6C43-A55A-7688E46D84D7}" dt="2020-03-30T13:42:44.498" v="1734"/>
          <ac:spMkLst>
            <pc:docMk/>
            <pc:sldMk cId="2000295518" sldId="264"/>
            <ac:spMk id="50" creationId="{E4C79DFC-5FF7-E54E-B742-0E4A00742FC2}"/>
          </ac:spMkLst>
        </pc:spChg>
        <pc:spChg chg="add del mod">
          <ac:chgData name="Fraser Dumayne" userId="5ec4aa00-8a9c-48be-9b85-5ef87f4d08b0" providerId="ADAL" clId="{CE86BFE5-17C7-6C43-A55A-7688E46D84D7}" dt="2020-03-30T13:43:09.333" v="1752"/>
          <ac:spMkLst>
            <pc:docMk/>
            <pc:sldMk cId="2000295518" sldId="264"/>
            <ac:spMk id="51" creationId="{5CE24894-D787-8749-A8A7-9BD448821B55}"/>
          </ac:spMkLst>
        </pc:spChg>
        <pc:spChg chg="add del mod">
          <ac:chgData name="Fraser Dumayne" userId="5ec4aa00-8a9c-48be-9b85-5ef87f4d08b0" providerId="ADAL" clId="{CE86BFE5-17C7-6C43-A55A-7688E46D84D7}" dt="2020-03-30T13:42:58.554" v="1748" actId="478"/>
          <ac:spMkLst>
            <pc:docMk/>
            <pc:sldMk cId="2000295518" sldId="264"/>
            <ac:spMk id="52" creationId="{323EF9B3-7FD5-234C-8E87-37B6199451C5}"/>
          </ac:spMkLst>
        </pc:spChg>
        <pc:grpChg chg="add mod">
          <ac:chgData name="Fraser Dumayne" userId="5ec4aa00-8a9c-48be-9b85-5ef87f4d08b0" providerId="ADAL" clId="{CE86BFE5-17C7-6C43-A55A-7688E46D84D7}" dt="2020-04-03T16:36:03.258" v="8056" actId="1038"/>
          <ac:grpSpMkLst>
            <pc:docMk/>
            <pc:sldMk cId="2000295518" sldId="264"/>
            <ac:grpSpMk id="14" creationId="{604D639A-E8EA-194B-BDF8-ABD19808CCD8}"/>
          </ac:grpSpMkLst>
        </pc:grpChg>
        <pc:grpChg chg="add mod">
          <ac:chgData name="Fraser Dumayne" userId="5ec4aa00-8a9c-48be-9b85-5ef87f4d08b0" providerId="ADAL" clId="{CE86BFE5-17C7-6C43-A55A-7688E46D84D7}" dt="2020-04-03T16:35:53.841" v="8051" actId="1076"/>
          <ac:grpSpMkLst>
            <pc:docMk/>
            <pc:sldMk cId="2000295518" sldId="264"/>
            <ac:grpSpMk id="21" creationId="{F52B4FBD-346E-A74E-BE0C-7A48A6B99921}"/>
          </ac:grpSpMkLst>
        </pc:grpChg>
        <pc:picChg chg="add del mod">
          <ac:chgData name="Fraser Dumayne" userId="5ec4aa00-8a9c-48be-9b85-5ef87f4d08b0" providerId="ADAL" clId="{CE86BFE5-17C7-6C43-A55A-7688E46D84D7}" dt="2020-03-30T13:52:19.910" v="2119" actId="931"/>
          <ac:picMkLst>
            <pc:docMk/>
            <pc:sldMk cId="2000295518" sldId="264"/>
            <ac:picMk id="54" creationId="{7E1E9EEE-6621-4947-9942-B182C8B3B7E6}"/>
          </ac:picMkLst>
        </pc:picChg>
        <pc:picChg chg="add del mod">
          <ac:chgData name="Fraser Dumayne" userId="5ec4aa00-8a9c-48be-9b85-5ef87f4d08b0" providerId="ADAL" clId="{CE86BFE5-17C7-6C43-A55A-7688E46D84D7}" dt="2020-03-30T13:53:02.181" v="2182" actId="478"/>
          <ac:picMkLst>
            <pc:docMk/>
            <pc:sldMk cId="2000295518" sldId="264"/>
            <ac:picMk id="56" creationId="{F607D0BF-3F40-2B4C-82BC-498042072CDC}"/>
          </ac:picMkLst>
        </pc:picChg>
        <pc:picChg chg="add del mod">
          <ac:chgData name="Fraser Dumayne" userId="5ec4aa00-8a9c-48be-9b85-5ef87f4d08b0" providerId="ADAL" clId="{CE86BFE5-17C7-6C43-A55A-7688E46D84D7}" dt="2020-03-30T13:53:34.754" v="2184" actId="478"/>
          <ac:picMkLst>
            <pc:docMk/>
            <pc:sldMk cId="2000295518" sldId="264"/>
            <ac:picMk id="58" creationId="{CD35898A-80E8-3645-9CFB-12FFAED4F21F}"/>
          </ac:picMkLst>
        </pc:picChg>
        <pc:cxnChg chg="add del mod">
          <ac:chgData name="Fraser Dumayne" userId="5ec4aa00-8a9c-48be-9b85-5ef87f4d08b0" providerId="ADAL" clId="{CE86BFE5-17C7-6C43-A55A-7688E46D84D7}" dt="2020-04-03T16:30:55.018" v="7892" actId="478"/>
          <ac:cxnSpMkLst>
            <pc:docMk/>
            <pc:sldMk cId="2000295518" sldId="264"/>
            <ac:cxnSpMk id="4" creationId="{93D79AEB-4D3B-8A46-B62F-1DE2BB77C0FE}"/>
          </ac:cxnSpMkLst>
        </pc:cxnChg>
        <pc:cxnChg chg="add del mod">
          <ac:chgData name="Fraser Dumayne" userId="5ec4aa00-8a9c-48be-9b85-5ef87f4d08b0" providerId="ADAL" clId="{CE86BFE5-17C7-6C43-A55A-7688E46D84D7}" dt="2020-04-03T16:30:55.018" v="7892" actId="478"/>
          <ac:cxnSpMkLst>
            <pc:docMk/>
            <pc:sldMk cId="2000295518" sldId="264"/>
            <ac:cxnSpMk id="11" creationId="{17DCD375-6C4F-754A-ACBA-9999E83BCADD}"/>
          </ac:cxnSpMkLst>
        </pc:cxnChg>
        <pc:cxnChg chg="add del mod">
          <ac:chgData name="Fraser Dumayne" userId="5ec4aa00-8a9c-48be-9b85-5ef87f4d08b0" providerId="ADAL" clId="{CE86BFE5-17C7-6C43-A55A-7688E46D84D7}" dt="2020-04-03T16:30:55.018" v="7892" actId="478"/>
          <ac:cxnSpMkLst>
            <pc:docMk/>
            <pc:sldMk cId="2000295518" sldId="264"/>
            <ac:cxnSpMk id="13" creationId="{1AA6228D-DE67-E346-9A0F-E1DA88BFE4E6}"/>
          </ac:cxnSpMkLst>
        </pc:cxnChg>
        <pc:cxnChg chg="add del mod">
          <ac:chgData name="Fraser Dumayne" userId="5ec4aa00-8a9c-48be-9b85-5ef87f4d08b0" providerId="ADAL" clId="{CE86BFE5-17C7-6C43-A55A-7688E46D84D7}" dt="2020-03-30T10:57:32.375" v="895" actId="478"/>
          <ac:cxnSpMkLst>
            <pc:docMk/>
            <pc:sldMk cId="2000295518" sldId="264"/>
            <ac:cxnSpMk id="19" creationId="{8AF2AD52-5682-984B-9470-6F5F8FD368B7}"/>
          </ac:cxnSpMkLst>
        </pc:cxnChg>
        <pc:cxnChg chg="add del mod">
          <ac:chgData name="Fraser Dumayne" userId="5ec4aa00-8a9c-48be-9b85-5ef87f4d08b0" providerId="ADAL" clId="{CE86BFE5-17C7-6C43-A55A-7688E46D84D7}" dt="2020-03-30T10:57:32.375" v="895" actId="478"/>
          <ac:cxnSpMkLst>
            <pc:docMk/>
            <pc:sldMk cId="2000295518" sldId="264"/>
            <ac:cxnSpMk id="20" creationId="{562F0DD2-9632-9C47-8DA0-DAC91941077B}"/>
          </ac:cxnSpMkLst>
        </pc:cxnChg>
        <pc:cxnChg chg="add del mod">
          <ac:chgData name="Fraser Dumayne" userId="5ec4aa00-8a9c-48be-9b85-5ef87f4d08b0" providerId="ADAL" clId="{CE86BFE5-17C7-6C43-A55A-7688E46D84D7}" dt="2020-03-30T10:59:17.191" v="909" actId="478"/>
          <ac:cxnSpMkLst>
            <pc:docMk/>
            <pc:sldMk cId="2000295518" sldId="264"/>
            <ac:cxnSpMk id="21" creationId="{DB974F4D-D6B5-DA4A-BE39-462245E1302B}"/>
          </ac:cxnSpMkLst>
        </pc:cxnChg>
        <pc:cxnChg chg="add del mod">
          <ac:chgData name="Fraser Dumayne" userId="5ec4aa00-8a9c-48be-9b85-5ef87f4d08b0" providerId="ADAL" clId="{CE86BFE5-17C7-6C43-A55A-7688E46D84D7}" dt="2020-03-30T10:59:17.191" v="909" actId="478"/>
          <ac:cxnSpMkLst>
            <pc:docMk/>
            <pc:sldMk cId="2000295518" sldId="264"/>
            <ac:cxnSpMk id="22" creationId="{19265607-AE63-3F40-A236-2FE4A72575F9}"/>
          </ac:cxnSpMkLst>
        </pc:cxnChg>
        <pc:cxnChg chg="add del mod">
          <ac:chgData name="Fraser Dumayne" userId="5ec4aa00-8a9c-48be-9b85-5ef87f4d08b0" providerId="ADAL" clId="{CE86BFE5-17C7-6C43-A55A-7688E46D84D7}" dt="2020-03-30T10:59:37.106" v="915"/>
          <ac:cxnSpMkLst>
            <pc:docMk/>
            <pc:sldMk cId="2000295518" sldId="264"/>
            <ac:cxnSpMk id="23" creationId="{DA068D2D-FA5A-C541-B926-5E70D232C60D}"/>
          </ac:cxnSpMkLst>
        </pc:cxnChg>
        <pc:cxnChg chg="add del mod">
          <ac:chgData name="Fraser Dumayne" userId="5ec4aa00-8a9c-48be-9b85-5ef87f4d08b0" providerId="ADAL" clId="{CE86BFE5-17C7-6C43-A55A-7688E46D84D7}" dt="2020-03-30T10:59:37.106" v="915"/>
          <ac:cxnSpMkLst>
            <pc:docMk/>
            <pc:sldMk cId="2000295518" sldId="264"/>
            <ac:cxnSpMk id="24" creationId="{F3163D3F-7107-ED42-AC25-5D9638E654FD}"/>
          </ac:cxnSpMkLst>
        </pc:cxnChg>
        <pc:cxnChg chg="add del mod">
          <ac:chgData name="Fraser Dumayne" userId="5ec4aa00-8a9c-48be-9b85-5ef87f4d08b0" providerId="ADAL" clId="{CE86BFE5-17C7-6C43-A55A-7688E46D84D7}" dt="2020-04-03T16:30:55.018" v="7892" actId="478"/>
          <ac:cxnSpMkLst>
            <pc:docMk/>
            <pc:sldMk cId="2000295518" sldId="264"/>
            <ac:cxnSpMk id="25" creationId="{C9DE252F-B0F1-264C-9239-25D5DDCEDF15}"/>
          </ac:cxnSpMkLst>
        </pc:cxnChg>
        <pc:cxnChg chg="add del">
          <ac:chgData name="Fraser Dumayne" userId="5ec4aa00-8a9c-48be-9b85-5ef87f4d08b0" providerId="ADAL" clId="{CE86BFE5-17C7-6C43-A55A-7688E46D84D7}" dt="2020-03-30T11:00:01.845" v="923"/>
          <ac:cxnSpMkLst>
            <pc:docMk/>
            <pc:sldMk cId="2000295518" sldId="264"/>
            <ac:cxnSpMk id="26" creationId="{944572DE-1370-EA44-89FF-554691858BCD}"/>
          </ac:cxnSpMkLst>
        </pc:cxnChg>
        <pc:cxnChg chg="add del mod">
          <ac:chgData name="Fraser Dumayne" userId="5ec4aa00-8a9c-48be-9b85-5ef87f4d08b0" providerId="ADAL" clId="{CE86BFE5-17C7-6C43-A55A-7688E46D84D7}" dt="2020-04-03T16:30:57.640" v="7893" actId="478"/>
          <ac:cxnSpMkLst>
            <pc:docMk/>
            <pc:sldMk cId="2000295518" sldId="264"/>
            <ac:cxnSpMk id="26" creationId="{99328F1D-EA53-A343-9291-95CE93CCBC42}"/>
          </ac:cxnSpMkLst>
        </pc:cxnChg>
        <pc:cxnChg chg="add del mod">
          <ac:chgData name="Fraser Dumayne" userId="5ec4aa00-8a9c-48be-9b85-5ef87f4d08b0" providerId="ADAL" clId="{CE86BFE5-17C7-6C43-A55A-7688E46D84D7}" dt="2020-04-03T16:30:55.018" v="7892" actId="478"/>
          <ac:cxnSpMkLst>
            <pc:docMk/>
            <pc:sldMk cId="2000295518" sldId="264"/>
            <ac:cxnSpMk id="27" creationId="{09248537-C5D1-114B-9D2B-109ECB68E4F4}"/>
          </ac:cxnSpMkLst>
        </pc:cxnChg>
        <pc:cxnChg chg="add del">
          <ac:chgData name="Fraser Dumayne" userId="5ec4aa00-8a9c-48be-9b85-5ef87f4d08b0" providerId="ADAL" clId="{CE86BFE5-17C7-6C43-A55A-7688E46D84D7}" dt="2020-03-30T11:06:16.620" v="969"/>
          <ac:cxnSpMkLst>
            <pc:docMk/>
            <pc:sldMk cId="2000295518" sldId="264"/>
            <ac:cxnSpMk id="34" creationId="{EF8FB18A-D989-EF44-98FF-62D1C8B3B208}"/>
          </ac:cxnSpMkLst>
        </pc:cxnChg>
        <pc:cxnChg chg="add del">
          <ac:chgData name="Fraser Dumayne" userId="5ec4aa00-8a9c-48be-9b85-5ef87f4d08b0" providerId="ADAL" clId="{CE86BFE5-17C7-6C43-A55A-7688E46D84D7}" dt="2020-03-30T11:06:16.620" v="969"/>
          <ac:cxnSpMkLst>
            <pc:docMk/>
            <pc:sldMk cId="2000295518" sldId="264"/>
            <ac:cxnSpMk id="35" creationId="{77CF2C14-3A56-434E-BE9B-38159D50E213}"/>
          </ac:cxnSpMkLst>
        </pc:cxnChg>
        <pc:cxnChg chg="add del">
          <ac:chgData name="Fraser Dumayne" userId="5ec4aa00-8a9c-48be-9b85-5ef87f4d08b0" providerId="ADAL" clId="{CE86BFE5-17C7-6C43-A55A-7688E46D84D7}" dt="2020-03-30T11:06:16.620" v="969"/>
          <ac:cxnSpMkLst>
            <pc:docMk/>
            <pc:sldMk cId="2000295518" sldId="264"/>
            <ac:cxnSpMk id="36" creationId="{23E8BDFD-17AD-BC45-B650-47A81CA6DFE0}"/>
          </ac:cxnSpMkLst>
        </pc:cxnChg>
        <pc:cxnChg chg="add del">
          <ac:chgData name="Fraser Dumayne" userId="5ec4aa00-8a9c-48be-9b85-5ef87f4d08b0" providerId="ADAL" clId="{CE86BFE5-17C7-6C43-A55A-7688E46D84D7}" dt="2020-03-30T11:06:16.620" v="969"/>
          <ac:cxnSpMkLst>
            <pc:docMk/>
            <pc:sldMk cId="2000295518" sldId="264"/>
            <ac:cxnSpMk id="37" creationId="{0893F244-4B80-D248-A2F3-D07715FC6932}"/>
          </ac:cxnSpMkLst>
        </pc:cxnChg>
        <pc:cxnChg chg="add del">
          <ac:chgData name="Fraser Dumayne" userId="5ec4aa00-8a9c-48be-9b85-5ef87f4d08b0" providerId="ADAL" clId="{CE86BFE5-17C7-6C43-A55A-7688E46D84D7}" dt="2020-03-30T11:06:16.620" v="969"/>
          <ac:cxnSpMkLst>
            <pc:docMk/>
            <pc:sldMk cId="2000295518" sldId="264"/>
            <ac:cxnSpMk id="38" creationId="{60DB5787-3392-F34E-A378-D0F616A8FE03}"/>
          </ac:cxnSpMkLst>
        </pc:cxnChg>
        <pc:cxnChg chg="add del mod">
          <ac:chgData name="Fraser Dumayne" userId="5ec4aa00-8a9c-48be-9b85-5ef87f4d08b0" providerId="ADAL" clId="{CE86BFE5-17C7-6C43-A55A-7688E46D84D7}" dt="2020-03-30T11:07:57.783" v="994" actId="478"/>
          <ac:cxnSpMkLst>
            <pc:docMk/>
            <pc:sldMk cId="2000295518" sldId="264"/>
            <ac:cxnSpMk id="39" creationId="{0FB8034A-B701-9F41-B680-E6D2E6CD7C26}"/>
          </ac:cxnSpMkLst>
        </pc:cxnChg>
        <pc:cxnChg chg="add del mod">
          <ac:chgData name="Fraser Dumayne" userId="5ec4aa00-8a9c-48be-9b85-5ef87f4d08b0" providerId="ADAL" clId="{CE86BFE5-17C7-6C43-A55A-7688E46D84D7}" dt="2020-03-30T11:07:55.591" v="993" actId="478"/>
          <ac:cxnSpMkLst>
            <pc:docMk/>
            <pc:sldMk cId="2000295518" sldId="264"/>
            <ac:cxnSpMk id="41" creationId="{DB5F0F6E-472B-C640-8394-A49E9D13973C}"/>
          </ac:cxnSpMkLst>
        </pc:cxnChg>
        <pc:cxnChg chg="add del mod">
          <ac:chgData name="Fraser Dumayne" userId="5ec4aa00-8a9c-48be-9b85-5ef87f4d08b0" providerId="ADAL" clId="{CE86BFE5-17C7-6C43-A55A-7688E46D84D7}" dt="2020-03-30T11:09:47.315" v="999" actId="478"/>
          <ac:cxnSpMkLst>
            <pc:docMk/>
            <pc:sldMk cId="2000295518" sldId="264"/>
            <ac:cxnSpMk id="43" creationId="{E13880F2-0403-EE45-A699-554A8CADF3C7}"/>
          </ac:cxnSpMkLst>
        </pc:cxnChg>
      </pc:sldChg>
      <pc:sldChg chg="addSp delSp modSp add del">
        <pc:chgData name="Fraser Dumayne" userId="5ec4aa00-8a9c-48be-9b85-5ef87f4d08b0" providerId="ADAL" clId="{CE86BFE5-17C7-6C43-A55A-7688E46D84D7}" dt="2020-04-06T11:21:13.432" v="11324" actId="2696"/>
        <pc:sldMkLst>
          <pc:docMk/>
          <pc:sldMk cId="2498964345" sldId="265"/>
        </pc:sldMkLst>
        <pc:spChg chg="add del mod">
          <ac:chgData name="Fraser Dumayne" userId="5ec4aa00-8a9c-48be-9b85-5ef87f4d08b0" providerId="ADAL" clId="{CE86BFE5-17C7-6C43-A55A-7688E46D84D7}" dt="2020-04-01T15:53:53.001" v="4628" actId="478"/>
          <ac:spMkLst>
            <pc:docMk/>
            <pc:sldMk cId="2498964345" sldId="265"/>
            <ac:spMk id="2" creationId="{74FF719F-E9B1-3749-AE21-72F73AA1B503}"/>
          </ac:spMkLst>
        </pc:spChg>
        <pc:spChg chg="add del">
          <ac:chgData name="Fraser Dumayne" userId="5ec4aa00-8a9c-48be-9b85-5ef87f4d08b0" providerId="ADAL" clId="{CE86BFE5-17C7-6C43-A55A-7688E46D84D7}" dt="2020-03-30T09:39:16.873" v="788"/>
          <ac:spMkLst>
            <pc:docMk/>
            <pc:sldMk cId="2498964345" sldId="265"/>
            <ac:spMk id="2" creationId="{EEF8DD2C-1D4B-2E41-8F90-3B2D6CD58219}"/>
          </ac:spMkLst>
        </pc:spChg>
        <pc:spChg chg="add del mod">
          <ac:chgData name="Fraser Dumayne" userId="5ec4aa00-8a9c-48be-9b85-5ef87f4d08b0" providerId="ADAL" clId="{CE86BFE5-17C7-6C43-A55A-7688E46D84D7}" dt="2020-04-01T15:53:51.411" v="4627" actId="478"/>
          <ac:spMkLst>
            <pc:docMk/>
            <pc:sldMk cId="2498964345" sldId="265"/>
            <ac:spMk id="8" creationId="{1C1FB84A-AE73-0942-B2CC-62E9607F4E33}"/>
          </ac:spMkLst>
        </pc:spChg>
        <pc:spChg chg="add mod">
          <ac:chgData name="Fraser Dumayne" userId="5ec4aa00-8a9c-48be-9b85-5ef87f4d08b0" providerId="ADAL" clId="{CE86BFE5-17C7-6C43-A55A-7688E46D84D7}" dt="2020-03-30T11:02:25.374" v="943" actId="767"/>
          <ac:spMkLst>
            <pc:docMk/>
            <pc:sldMk cId="2498964345" sldId="265"/>
            <ac:spMk id="9" creationId="{860D5D21-3111-F640-BA03-55637CA3A068}"/>
          </ac:spMkLst>
        </pc:spChg>
        <pc:spChg chg="add del">
          <ac:chgData name="Fraser Dumayne" userId="5ec4aa00-8a9c-48be-9b85-5ef87f4d08b0" providerId="ADAL" clId="{CE86BFE5-17C7-6C43-A55A-7688E46D84D7}" dt="2020-04-01T15:53:49.957" v="4626"/>
          <ac:spMkLst>
            <pc:docMk/>
            <pc:sldMk cId="2498964345" sldId="265"/>
            <ac:spMk id="12" creationId="{F80C89FF-A063-184C-84B3-966425586CF3}"/>
          </ac:spMkLst>
        </pc:spChg>
        <pc:spChg chg="add del">
          <ac:chgData name="Fraser Dumayne" userId="5ec4aa00-8a9c-48be-9b85-5ef87f4d08b0" providerId="ADAL" clId="{CE86BFE5-17C7-6C43-A55A-7688E46D84D7}" dt="2020-04-01T15:56:32.251" v="4684" actId="478"/>
          <ac:spMkLst>
            <pc:docMk/>
            <pc:sldMk cId="2498964345" sldId="265"/>
            <ac:spMk id="13" creationId="{717D27A0-3136-0E4C-BFAF-0CE9FB6C5DB0}"/>
          </ac:spMkLst>
        </pc:spChg>
        <pc:spChg chg="add">
          <ac:chgData name="Fraser Dumayne" userId="5ec4aa00-8a9c-48be-9b85-5ef87f4d08b0" providerId="ADAL" clId="{CE86BFE5-17C7-6C43-A55A-7688E46D84D7}" dt="2020-04-01T15:56:32.646" v="4685"/>
          <ac:spMkLst>
            <pc:docMk/>
            <pc:sldMk cId="2498964345" sldId="265"/>
            <ac:spMk id="14" creationId="{E101A8D9-1E62-8845-BC3D-4808792757EC}"/>
          </ac:spMkLst>
        </pc:spChg>
        <pc:spChg chg="mod">
          <ac:chgData name="Fraser Dumayne" userId="5ec4aa00-8a9c-48be-9b85-5ef87f4d08b0" providerId="ADAL" clId="{CE86BFE5-17C7-6C43-A55A-7688E46D84D7}" dt="2020-03-30T09:38:14.280" v="755" actId="20577"/>
          <ac:spMkLst>
            <pc:docMk/>
            <pc:sldMk cId="2498964345" sldId="265"/>
            <ac:spMk id="15" creationId="{CA2DAEAD-B4CD-4B42-B722-B964B374FA8D}"/>
          </ac:spMkLst>
        </pc:spChg>
        <pc:spChg chg="mod">
          <ac:chgData name="Fraser Dumayne" userId="5ec4aa00-8a9c-48be-9b85-5ef87f4d08b0" providerId="ADAL" clId="{CE86BFE5-17C7-6C43-A55A-7688E46D84D7}" dt="2020-04-03T16:00:56.669" v="6011" actId="20577"/>
          <ac:spMkLst>
            <pc:docMk/>
            <pc:sldMk cId="2498964345" sldId="265"/>
            <ac:spMk id="16" creationId="{D98C9B2C-1D72-0044-943B-F534DB0A90BA}"/>
          </ac:spMkLst>
        </pc:spChg>
        <pc:cxnChg chg="del">
          <ac:chgData name="Fraser Dumayne" userId="5ec4aa00-8a9c-48be-9b85-5ef87f4d08b0" providerId="ADAL" clId="{CE86BFE5-17C7-6C43-A55A-7688E46D84D7}" dt="2020-03-30T11:01:50.315" v="935" actId="478"/>
          <ac:cxnSpMkLst>
            <pc:docMk/>
            <pc:sldMk cId="2498964345" sldId="265"/>
            <ac:cxnSpMk id="4" creationId="{93D79AEB-4D3B-8A46-B62F-1DE2BB77C0FE}"/>
          </ac:cxnSpMkLst>
        </pc:cxnChg>
        <pc:cxnChg chg="add del mod">
          <ac:chgData name="Fraser Dumayne" userId="5ec4aa00-8a9c-48be-9b85-5ef87f4d08b0" providerId="ADAL" clId="{CE86BFE5-17C7-6C43-A55A-7688E46D84D7}" dt="2020-03-30T11:01:45.338" v="934" actId="478"/>
          <ac:cxnSpMkLst>
            <pc:docMk/>
            <pc:sldMk cId="2498964345" sldId="265"/>
            <ac:cxnSpMk id="5" creationId="{D6D4F4F7-CCB5-0A48-AE99-A91FD3C6823B}"/>
          </ac:cxnSpMkLst>
        </pc:cxnChg>
        <pc:cxnChg chg="del mod">
          <ac:chgData name="Fraser Dumayne" userId="5ec4aa00-8a9c-48be-9b85-5ef87f4d08b0" providerId="ADAL" clId="{CE86BFE5-17C7-6C43-A55A-7688E46D84D7}" dt="2020-03-30T11:01:51.345" v="936" actId="478"/>
          <ac:cxnSpMkLst>
            <pc:docMk/>
            <pc:sldMk cId="2498964345" sldId="265"/>
            <ac:cxnSpMk id="11" creationId="{17DCD375-6C4F-754A-ACBA-9999E83BCADD}"/>
          </ac:cxnSpMkLst>
        </pc:cxnChg>
        <pc:cxnChg chg="add del mod">
          <ac:chgData name="Fraser Dumayne" userId="5ec4aa00-8a9c-48be-9b85-5ef87f4d08b0" providerId="ADAL" clId="{CE86BFE5-17C7-6C43-A55A-7688E46D84D7}" dt="2020-03-30T11:01:45.338" v="934" actId="478"/>
          <ac:cxnSpMkLst>
            <pc:docMk/>
            <pc:sldMk cId="2498964345" sldId="265"/>
            <ac:cxnSpMk id="12" creationId="{754916B3-399A-134C-9328-F85219372B21}"/>
          </ac:cxnSpMkLst>
        </pc:cxnChg>
        <pc:cxnChg chg="del">
          <ac:chgData name="Fraser Dumayne" userId="5ec4aa00-8a9c-48be-9b85-5ef87f4d08b0" providerId="ADAL" clId="{CE86BFE5-17C7-6C43-A55A-7688E46D84D7}" dt="2020-03-30T11:02:28.961" v="944" actId="478"/>
          <ac:cxnSpMkLst>
            <pc:docMk/>
            <pc:sldMk cId="2498964345" sldId="265"/>
            <ac:cxnSpMk id="13" creationId="{1AA6228D-DE67-E346-9A0F-E1DA88BFE4E6}"/>
          </ac:cxnSpMkLst>
        </pc:cxnChg>
        <pc:cxnChg chg="add del">
          <ac:chgData name="Fraser Dumayne" userId="5ec4aa00-8a9c-48be-9b85-5ef87f4d08b0" providerId="ADAL" clId="{CE86BFE5-17C7-6C43-A55A-7688E46D84D7}" dt="2020-03-30T11:02:28.961" v="944" actId="478"/>
          <ac:cxnSpMkLst>
            <pc:docMk/>
            <pc:sldMk cId="2498964345" sldId="265"/>
            <ac:cxnSpMk id="14" creationId="{2F30B0E9-EBCC-054D-B715-4C06E9608D6D}"/>
          </ac:cxnSpMkLst>
        </pc:cxnChg>
        <pc:cxnChg chg="add del">
          <ac:chgData name="Fraser Dumayne" userId="5ec4aa00-8a9c-48be-9b85-5ef87f4d08b0" providerId="ADAL" clId="{CE86BFE5-17C7-6C43-A55A-7688E46D84D7}" dt="2020-03-30T11:02:28.961" v="944" actId="478"/>
          <ac:cxnSpMkLst>
            <pc:docMk/>
            <pc:sldMk cId="2498964345" sldId="265"/>
            <ac:cxnSpMk id="17" creationId="{FD36A909-0224-5440-A2E2-31569F58BA81}"/>
          </ac:cxnSpMkLst>
        </pc:cxnChg>
        <pc:cxnChg chg="add del">
          <ac:chgData name="Fraser Dumayne" userId="5ec4aa00-8a9c-48be-9b85-5ef87f4d08b0" providerId="ADAL" clId="{CE86BFE5-17C7-6C43-A55A-7688E46D84D7}" dt="2020-03-30T11:04:19.259" v="956" actId="478"/>
          <ac:cxnSpMkLst>
            <pc:docMk/>
            <pc:sldMk cId="2498964345" sldId="265"/>
            <ac:cxnSpMk id="18" creationId="{54E669CA-7D3A-7648-97C3-8AEAA757D453}"/>
          </ac:cxnSpMkLst>
        </pc:cxnChg>
        <pc:cxnChg chg="add del">
          <ac:chgData name="Fraser Dumayne" userId="5ec4aa00-8a9c-48be-9b85-5ef87f4d08b0" providerId="ADAL" clId="{CE86BFE5-17C7-6C43-A55A-7688E46D84D7}" dt="2020-03-30T11:04:19.259" v="956" actId="478"/>
          <ac:cxnSpMkLst>
            <pc:docMk/>
            <pc:sldMk cId="2498964345" sldId="265"/>
            <ac:cxnSpMk id="19" creationId="{E9A9D9C1-27F6-FF46-9F86-174CC1A03EA6}"/>
          </ac:cxnSpMkLst>
        </pc:cxnChg>
        <pc:cxnChg chg="add del">
          <ac:chgData name="Fraser Dumayne" userId="5ec4aa00-8a9c-48be-9b85-5ef87f4d08b0" providerId="ADAL" clId="{CE86BFE5-17C7-6C43-A55A-7688E46D84D7}" dt="2020-03-30T11:04:19.259" v="956" actId="478"/>
          <ac:cxnSpMkLst>
            <pc:docMk/>
            <pc:sldMk cId="2498964345" sldId="265"/>
            <ac:cxnSpMk id="20" creationId="{B061F3E6-CB41-3D44-B426-F8B7F78AB517}"/>
          </ac:cxnSpMkLst>
        </pc:cxnChg>
        <pc:cxnChg chg="add del">
          <ac:chgData name="Fraser Dumayne" userId="5ec4aa00-8a9c-48be-9b85-5ef87f4d08b0" providerId="ADAL" clId="{CE86BFE5-17C7-6C43-A55A-7688E46D84D7}" dt="2020-03-30T11:04:19.259" v="956" actId="478"/>
          <ac:cxnSpMkLst>
            <pc:docMk/>
            <pc:sldMk cId="2498964345" sldId="265"/>
            <ac:cxnSpMk id="21" creationId="{E6D8EB40-BF06-E848-A92C-A1E3AD9649E5}"/>
          </ac:cxnSpMkLst>
        </pc:cxnChg>
        <pc:cxnChg chg="add del">
          <ac:chgData name="Fraser Dumayne" userId="5ec4aa00-8a9c-48be-9b85-5ef87f4d08b0" providerId="ADAL" clId="{CE86BFE5-17C7-6C43-A55A-7688E46D84D7}" dt="2020-03-30T11:04:19.259" v="956" actId="478"/>
          <ac:cxnSpMkLst>
            <pc:docMk/>
            <pc:sldMk cId="2498964345" sldId="265"/>
            <ac:cxnSpMk id="22" creationId="{E5FCFBCD-E7DB-9C40-87BD-CE7562B4CA0C}"/>
          </ac:cxnSpMkLst>
        </pc:cxnChg>
        <pc:cxnChg chg="add">
          <ac:chgData name="Fraser Dumayne" userId="5ec4aa00-8a9c-48be-9b85-5ef87f4d08b0" providerId="ADAL" clId="{CE86BFE5-17C7-6C43-A55A-7688E46D84D7}" dt="2020-03-30T11:04:20.015" v="957"/>
          <ac:cxnSpMkLst>
            <pc:docMk/>
            <pc:sldMk cId="2498964345" sldId="265"/>
            <ac:cxnSpMk id="23" creationId="{ED5A9549-EF93-DE42-BA47-FAD8310CE518}"/>
          </ac:cxnSpMkLst>
        </pc:cxnChg>
        <pc:cxnChg chg="add">
          <ac:chgData name="Fraser Dumayne" userId="5ec4aa00-8a9c-48be-9b85-5ef87f4d08b0" providerId="ADAL" clId="{CE86BFE5-17C7-6C43-A55A-7688E46D84D7}" dt="2020-03-30T11:04:20.015" v="957"/>
          <ac:cxnSpMkLst>
            <pc:docMk/>
            <pc:sldMk cId="2498964345" sldId="265"/>
            <ac:cxnSpMk id="24" creationId="{CAFAF1E4-A652-2345-A83F-7EE759CFD109}"/>
          </ac:cxnSpMkLst>
        </pc:cxnChg>
        <pc:cxnChg chg="add">
          <ac:chgData name="Fraser Dumayne" userId="5ec4aa00-8a9c-48be-9b85-5ef87f4d08b0" providerId="ADAL" clId="{CE86BFE5-17C7-6C43-A55A-7688E46D84D7}" dt="2020-03-30T11:04:20.015" v="957"/>
          <ac:cxnSpMkLst>
            <pc:docMk/>
            <pc:sldMk cId="2498964345" sldId="265"/>
            <ac:cxnSpMk id="25" creationId="{D870757A-76EC-C94A-B2E5-BFE0AC5BEB09}"/>
          </ac:cxnSpMkLst>
        </pc:cxnChg>
        <pc:cxnChg chg="add">
          <ac:chgData name="Fraser Dumayne" userId="5ec4aa00-8a9c-48be-9b85-5ef87f4d08b0" providerId="ADAL" clId="{CE86BFE5-17C7-6C43-A55A-7688E46D84D7}" dt="2020-03-30T11:04:20.015" v="957"/>
          <ac:cxnSpMkLst>
            <pc:docMk/>
            <pc:sldMk cId="2498964345" sldId="265"/>
            <ac:cxnSpMk id="26" creationId="{DF1B9D1F-6888-8F41-AFA7-EB10AFB9AE57}"/>
          </ac:cxnSpMkLst>
        </pc:cxnChg>
        <pc:cxnChg chg="add">
          <ac:chgData name="Fraser Dumayne" userId="5ec4aa00-8a9c-48be-9b85-5ef87f4d08b0" providerId="ADAL" clId="{CE86BFE5-17C7-6C43-A55A-7688E46D84D7}" dt="2020-03-30T11:04:20.015" v="957"/>
          <ac:cxnSpMkLst>
            <pc:docMk/>
            <pc:sldMk cId="2498964345" sldId="265"/>
            <ac:cxnSpMk id="27" creationId="{EF06AD80-921C-AA47-AB9C-8554D2CBF8DA}"/>
          </ac:cxnSpMkLst>
        </pc:cxnChg>
      </pc:sldChg>
      <pc:sldChg chg="addSp delSp modSp add modAnim modNotesTx">
        <pc:chgData name="Fraser Dumayne" userId="5ec4aa00-8a9c-48be-9b85-5ef87f4d08b0" providerId="ADAL" clId="{CE86BFE5-17C7-6C43-A55A-7688E46D84D7}" dt="2020-04-08T10:01:17.007" v="14796" actId="113"/>
        <pc:sldMkLst>
          <pc:docMk/>
          <pc:sldMk cId="3047982666" sldId="266"/>
        </pc:sldMkLst>
        <pc:spChg chg="add del mod">
          <ac:chgData name="Fraser Dumayne" userId="5ec4aa00-8a9c-48be-9b85-5ef87f4d08b0" providerId="ADAL" clId="{CE86BFE5-17C7-6C43-A55A-7688E46D84D7}" dt="2020-04-01T15:54:02.850" v="4634" actId="478"/>
          <ac:spMkLst>
            <pc:docMk/>
            <pc:sldMk cId="3047982666" sldId="266"/>
            <ac:spMk id="2" creationId="{CA57CE48-881E-794A-BBF7-EC16FBD24B5F}"/>
          </ac:spMkLst>
        </pc:spChg>
        <pc:spChg chg="add del mod">
          <ac:chgData name="Fraser Dumayne" userId="5ec4aa00-8a9c-48be-9b85-5ef87f4d08b0" providerId="ADAL" clId="{CE86BFE5-17C7-6C43-A55A-7688E46D84D7}" dt="2020-04-01T15:54:02.345" v="4633" actId="478"/>
          <ac:spMkLst>
            <pc:docMk/>
            <pc:sldMk cId="3047982666" sldId="266"/>
            <ac:spMk id="7" creationId="{8B1D699D-D736-4A40-99D1-9D92000B886E}"/>
          </ac:spMkLst>
        </pc:spChg>
        <pc:spChg chg="add del">
          <ac:chgData name="Fraser Dumayne" userId="5ec4aa00-8a9c-48be-9b85-5ef87f4d08b0" providerId="ADAL" clId="{CE86BFE5-17C7-6C43-A55A-7688E46D84D7}" dt="2020-04-01T15:56:43.042" v="4688" actId="478"/>
          <ac:spMkLst>
            <pc:docMk/>
            <pc:sldMk cId="3047982666" sldId="266"/>
            <ac:spMk id="11" creationId="{C05C0E1C-EF1E-DC4A-BD35-BD653F55214F}"/>
          </ac:spMkLst>
        </pc:spChg>
        <pc:spChg chg="add">
          <ac:chgData name="Fraser Dumayne" userId="5ec4aa00-8a9c-48be-9b85-5ef87f4d08b0" providerId="ADAL" clId="{CE86BFE5-17C7-6C43-A55A-7688E46D84D7}" dt="2020-04-01T15:56:43.383" v="4689"/>
          <ac:spMkLst>
            <pc:docMk/>
            <pc:sldMk cId="3047982666" sldId="266"/>
            <ac:spMk id="12" creationId="{A255B266-30A1-EB4C-9C97-1FEF06F79055}"/>
          </ac:spMkLst>
        </pc:spChg>
        <pc:spChg chg="mod">
          <ac:chgData name="Fraser Dumayne" userId="5ec4aa00-8a9c-48be-9b85-5ef87f4d08b0" providerId="ADAL" clId="{CE86BFE5-17C7-6C43-A55A-7688E46D84D7}" dt="2020-04-06T11:33:10.563" v="12376" actId="20577"/>
          <ac:spMkLst>
            <pc:docMk/>
            <pc:sldMk cId="3047982666" sldId="266"/>
            <ac:spMk id="15" creationId="{CA2DAEAD-B4CD-4B42-B722-B964B374FA8D}"/>
          </ac:spMkLst>
        </pc:spChg>
        <pc:spChg chg="mod">
          <ac:chgData name="Fraser Dumayne" userId="5ec4aa00-8a9c-48be-9b85-5ef87f4d08b0" providerId="ADAL" clId="{CE86BFE5-17C7-6C43-A55A-7688E46D84D7}" dt="2020-04-06T12:05:08.116" v="14233" actId="207"/>
          <ac:spMkLst>
            <pc:docMk/>
            <pc:sldMk cId="3047982666" sldId="266"/>
            <ac:spMk id="16" creationId="{D98C9B2C-1D72-0044-943B-F534DB0A90BA}"/>
          </ac:spMkLst>
        </pc:spChg>
        <pc:cxnChg chg="del">
          <ac:chgData name="Fraser Dumayne" userId="5ec4aa00-8a9c-48be-9b85-5ef87f4d08b0" providerId="ADAL" clId="{CE86BFE5-17C7-6C43-A55A-7688E46D84D7}" dt="2020-03-30T11:04:24.330" v="958" actId="478"/>
          <ac:cxnSpMkLst>
            <pc:docMk/>
            <pc:sldMk cId="3047982666" sldId="266"/>
            <ac:cxnSpMk id="4" creationId="{93D79AEB-4D3B-8A46-B62F-1DE2BB77C0FE}"/>
          </ac:cxnSpMkLst>
        </pc:cxnChg>
        <pc:cxnChg chg="add del">
          <ac:chgData name="Fraser Dumayne" userId="5ec4aa00-8a9c-48be-9b85-5ef87f4d08b0" providerId="ADAL" clId="{CE86BFE5-17C7-6C43-A55A-7688E46D84D7}" dt="2020-03-30T10:57:29.156" v="894"/>
          <ac:cxnSpMkLst>
            <pc:docMk/>
            <pc:sldMk cId="3047982666" sldId="266"/>
            <ac:cxnSpMk id="8" creationId="{5B88254A-9D8C-E743-A427-31C673B75696}"/>
          </ac:cxnSpMkLst>
        </pc:cxnChg>
        <pc:cxnChg chg="add del">
          <ac:chgData name="Fraser Dumayne" userId="5ec4aa00-8a9c-48be-9b85-5ef87f4d08b0" providerId="ADAL" clId="{CE86BFE5-17C7-6C43-A55A-7688E46D84D7}" dt="2020-03-30T10:57:29.156" v="894"/>
          <ac:cxnSpMkLst>
            <pc:docMk/>
            <pc:sldMk cId="3047982666" sldId="266"/>
            <ac:cxnSpMk id="9" creationId="{058250F7-40C5-9F43-BA56-4BC289649153}"/>
          </ac:cxnSpMkLst>
        </pc:cxnChg>
        <pc:cxnChg chg="add del mod">
          <ac:chgData name="Fraser Dumayne" userId="5ec4aa00-8a9c-48be-9b85-5ef87f4d08b0" providerId="ADAL" clId="{CE86BFE5-17C7-6C43-A55A-7688E46D84D7}" dt="2020-03-30T11:04:24.330" v="958" actId="478"/>
          <ac:cxnSpMkLst>
            <pc:docMk/>
            <pc:sldMk cId="3047982666" sldId="266"/>
            <ac:cxnSpMk id="10" creationId="{8DDE170F-AEAA-5B40-98E0-0DEBD4C40AD0}"/>
          </ac:cxnSpMkLst>
        </pc:cxnChg>
        <pc:cxnChg chg="del">
          <ac:chgData name="Fraser Dumayne" userId="5ec4aa00-8a9c-48be-9b85-5ef87f4d08b0" providerId="ADAL" clId="{CE86BFE5-17C7-6C43-A55A-7688E46D84D7}" dt="2020-03-30T11:04:24.330" v="958" actId="478"/>
          <ac:cxnSpMkLst>
            <pc:docMk/>
            <pc:sldMk cId="3047982666" sldId="266"/>
            <ac:cxnSpMk id="11" creationId="{17DCD375-6C4F-754A-ACBA-9999E83BCADD}"/>
          </ac:cxnSpMkLst>
        </pc:cxnChg>
        <pc:cxnChg chg="add del mod">
          <ac:chgData name="Fraser Dumayne" userId="5ec4aa00-8a9c-48be-9b85-5ef87f4d08b0" providerId="ADAL" clId="{CE86BFE5-17C7-6C43-A55A-7688E46D84D7}" dt="2020-03-30T11:04:24.330" v="958" actId="478"/>
          <ac:cxnSpMkLst>
            <pc:docMk/>
            <pc:sldMk cId="3047982666" sldId="266"/>
            <ac:cxnSpMk id="12" creationId="{0B231E6C-B153-A441-BF1E-D9ED0F2C002A}"/>
          </ac:cxnSpMkLst>
        </pc:cxnChg>
        <pc:cxnChg chg="del">
          <ac:chgData name="Fraser Dumayne" userId="5ec4aa00-8a9c-48be-9b85-5ef87f4d08b0" providerId="ADAL" clId="{CE86BFE5-17C7-6C43-A55A-7688E46D84D7}" dt="2020-03-30T11:04:24.330" v="958" actId="478"/>
          <ac:cxnSpMkLst>
            <pc:docMk/>
            <pc:sldMk cId="3047982666" sldId="266"/>
            <ac:cxnSpMk id="13" creationId="{1AA6228D-DE67-E346-9A0F-E1DA88BFE4E6}"/>
          </ac:cxnSpMkLst>
        </pc:cxnChg>
        <pc:cxnChg chg="add">
          <ac:chgData name="Fraser Dumayne" userId="5ec4aa00-8a9c-48be-9b85-5ef87f4d08b0" providerId="ADAL" clId="{CE86BFE5-17C7-6C43-A55A-7688E46D84D7}" dt="2020-03-30T11:04:24.884" v="959"/>
          <ac:cxnSpMkLst>
            <pc:docMk/>
            <pc:sldMk cId="3047982666" sldId="266"/>
            <ac:cxnSpMk id="14" creationId="{C24C3CE8-6043-8D40-B3B2-D5B661D6ABE7}"/>
          </ac:cxnSpMkLst>
        </pc:cxnChg>
        <pc:cxnChg chg="add">
          <ac:chgData name="Fraser Dumayne" userId="5ec4aa00-8a9c-48be-9b85-5ef87f4d08b0" providerId="ADAL" clId="{CE86BFE5-17C7-6C43-A55A-7688E46D84D7}" dt="2020-03-30T11:04:24.884" v="959"/>
          <ac:cxnSpMkLst>
            <pc:docMk/>
            <pc:sldMk cId="3047982666" sldId="266"/>
            <ac:cxnSpMk id="17" creationId="{8BD54029-1339-3D49-9F94-CF27C7E00B65}"/>
          </ac:cxnSpMkLst>
        </pc:cxnChg>
        <pc:cxnChg chg="add">
          <ac:chgData name="Fraser Dumayne" userId="5ec4aa00-8a9c-48be-9b85-5ef87f4d08b0" providerId="ADAL" clId="{CE86BFE5-17C7-6C43-A55A-7688E46D84D7}" dt="2020-03-30T11:04:24.884" v="959"/>
          <ac:cxnSpMkLst>
            <pc:docMk/>
            <pc:sldMk cId="3047982666" sldId="266"/>
            <ac:cxnSpMk id="18" creationId="{1A50BBC7-2549-F242-8C4D-2817A7305D7C}"/>
          </ac:cxnSpMkLst>
        </pc:cxnChg>
        <pc:cxnChg chg="add">
          <ac:chgData name="Fraser Dumayne" userId="5ec4aa00-8a9c-48be-9b85-5ef87f4d08b0" providerId="ADAL" clId="{CE86BFE5-17C7-6C43-A55A-7688E46D84D7}" dt="2020-03-30T11:04:24.884" v="959"/>
          <ac:cxnSpMkLst>
            <pc:docMk/>
            <pc:sldMk cId="3047982666" sldId="266"/>
            <ac:cxnSpMk id="19" creationId="{7BB74928-8FB1-3A4D-91C8-1F9F1AF505B5}"/>
          </ac:cxnSpMkLst>
        </pc:cxnChg>
        <pc:cxnChg chg="add">
          <ac:chgData name="Fraser Dumayne" userId="5ec4aa00-8a9c-48be-9b85-5ef87f4d08b0" providerId="ADAL" clId="{CE86BFE5-17C7-6C43-A55A-7688E46D84D7}" dt="2020-03-30T11:04:24.884" v="959"/>
          <ac:cxnSpMkLst>
            <pc:docMk/>
            <pc:sldMk cId="3047982666" sldId="266"/>
            <ac:cxnSpMk id="20" creationId="{7A878FE9-E774-EB46-B1FE-C94908F21025}"/>
          </ac:cxnSpMkLst>
        </pc:cxnChg>
      </pc:sldChg>
      <pc:sldChg chg="addSp delSp modSp add modNotesTx">
        <pc:chgData name="Fraser Dumayne" userId="5ec4aa00-8a9c-48be-9b85-5ef87f4d08b0" providerId="ADAL" clId="{CE86BFE5-17C7-6C43-A55A-7688E46D84D7}" dt="2020-04-08T10:08:05.397" v="14853" actId="20577"/>
        <pc:sldMkLst>
          <pc:docMk/>
          <pc:sldMk cId="2604141432" sldId="267"/>
        </pc:sldMkLst>
        <pc:spChg chg="add del mod">
          <ac:chgData name="Fraser Dumayne" userId="5ec4aa00-8a9c-48be-9b85-5ef87f4d08b0" providerId="ADAL" clId="{CE86BFE5-17C7-6C43-A55A-7688E46D84D7}" dt="2020-04-01T15:54:34.585" v="4655" actId="478"/>
          <ac:spMkLst>
            <pc:docMk/>
            <pc:sldMk cId="2604141432" sldId="267"/>
            <ac:spMk id="2" creationId="{777628E5-222B-0947-BD82-95E8B38248B4}"/>
          </ac:spMkLst>
        </pc:spChg>
        <pc:spChg chg="add mod">
          <ac:chgData name="Fraser Dumayne" userId="5ec4aa00-8a9c-48be-9b85-5ef87f4d08b0" providerId="ADAL" clId="{CE86BFE5-17C7-6C43-A55A-7688E46D84D7}" dt="2020-03-30T12:21:54.728" v="1089" actId="1076"/>
          <ac:spMkLst>
            <pc:docMk/>
            <pc:sldMk cId="2604141432" sldId="267"/>
            <ac:spMk id="5" creationId="{F3AC362F-33AA-B34F-A552-A13AB56C1475}"/>
          </ac:spMkLst>
        </pc:spChg>
        <pc:spChg chg="add mod">
          <ac:chgData name="Fraser Dumayne" userId="5ec4aa00-8a9c-48be-9b85-5ef87f4d08b0" providerId="ADAL" clId="{CE86BFE5-17C7-6C43-A55A-7688E46D84D7}" dt="2020-04-03T10:13:01.148" v="5733" actId="1076"/>
          <ac:spMkLst>
            <pc:docMk/>
            <pc:sldMk cId="2604141432" sldId="267"/>
            <ac:spMk id="6" creationId="{68CEE9F8-C73E-BC42-97DD-7B674125868C}"/>
          </ac:spMkLst>
        </pc:spChg>
        <pc:spChg chg="add del">
          <ac:chgData name="Fraser Dumayne" userId="5ec4aa00-8a9c-48be-9b85-5ef87f4d08b0" providerId="ADAL" clId="{CE86BFE5-17C7-6C43-A55A-7688E46D84D7}" dt="2020-04-01T15:54:33.945" v="4654" actId="478"/>
          <ac:spMkLst>
            <pc:docMk/>
            <pc:sldMk cId="2604141432" sldId="267"/>
            <ac:spMk id="7" creationId="{7200B28D-A7ED-1F44-8184-2E673C5852F5}"/>
          </ac:spMkLst>
        </pc:spChg>
        <pc:spChg chg="add del mod">
          <ac:chgData name="Fraser Dumayne" userId="5ec4aa00-8a9c-48be-9b85-5ef87f4d08b0" providerId="ADAL" clId="{CE86BFE5-17C7-6C43-A55A-7688E46D84D7}" dt="2020-04-01T15:57:20.802" v="4704" actId="478"/>
          <ac:spMkLst>
            <pc:docMk/>
            <pc:sldMk cId="2604141432" sldId="267"/>
            <ac:spMk id="8" creationId="{210B806D-A041-0D41-99F4-F8E705F3C690}"/>
          </ac:spMkLst>
        </pc:spChg>
        <pc:spChg chg="add">
          <ac:chgData name="Fraser Dumayne" userId="5ec4aa00-8a9c-48be-9b85-5ef87f4d08b0" providerId="ADAL" clId="{CE86BFE5-17C7-6C43-A55A-7688E46D84D7}" dt="2020-04-01T15:57:21.303" v="4705"/>
          <ac:spMkLst>
            <pc:docMk/>
            <pc:sldMk cId="2604141432" sldId="267"/>
            <ac:spMk id="9" creationId="{404FFCC4-B094-2E44-9470-975933F0C17E}"/>
          </ac:spMkLst>
        </pc:spChg>
        <pc:spChg chg="mod">
          <ac:chgData name="Fraser Dumayne" userId="5ec4aa00-8a9c-48be-9b85-5ef87f4d08b0" providerId="ADAL" clId="{CE86BFE5-17C7-6C43-A55A-7688E46D84D7}" dt="2020-04-03T10:12:45.060" v="5732" actId="20577"/>
          <ac:spMkLst>
            <pc:docMk/>
            <pc:sldMk cId="2604141432" sldId="267"/>
            <ac:spMk id="15" creationId="{CA2DAEAD-B4CD-4B42-B722-B964B374FA8D}"/>
          </ac:spMkLst>
        </pc:spChg>
        <pc:spChg chg="del mod">
          <ac:chgData name="Fraser Dumayne" userId="5ec4aa00-8a9c-48be-9b85-5ef87f4d08b0" providerId="ADAL" clId="{CE86BFE5-17C7-6C43-A55A-7688E46D84D7}" dt="2020-03-30T12:20:56.872" v="1011" actId="478"/>
          <ac:spMkLst>
            <pc:docMk/>
            <pc:sldMk cId="2604141432" sldId="267"/>
            <ac:spMk id="16" creationId="{D98C9B2C-1D72-0044-943B-F534DB0A90BA}"/>
          </ac:spMkLst>
        </pc:spChg>
        <pc:picChg chg="add del mod">
          <ac:chgData name="Fraser Dumayne" userId="5ec4aa00-8a9c-48be-9b85-5ef87f4d08b0" providerId="ADAL" clId="{CE86BFE5-17C7-6C43-A55A-7688E46D84D7}" dt="2020-04-03T09:56:30.246" v="5589" actId="478"/>
          <ac:picMkLst>
            <pc:docMk/>
            <pc:sldMk cId="2604141432" sldId="267"/>
            <ac:picMk id="3" creationId="{991A8781-858C-B542-AAAA-C8EEA4340B15}"/>
          </ac:picMkLst>
        </pc:picChg>
        <pc:picChg chg="add mod">
          <ac:chgData name="Fraser Dumayne" userId="5ec4aa00-8a9c-48be-9b85-5ef87f4d08b0" providerId="ADAL" clId="{CE86BFE5-17C7-6C43-A55A-7688E46D84D7}" dt="2020-04-03T09:58:08.490" v="5626" actId="14100"/>
          <ac:picMkLst>
            <pc:docMk/>
            <pc:sldMk cId="2604141432" sldId="267"/>
            <ac:picMk id="10" creationId="{AE51DB66-B897-AD43-900E-CB7B8E4F0F52}"/>
          </ac:picMkLst>
        </pc:picChg>
        <pc:cxnChg chg="del">
          <ac:chgData name="Fraser Dumayne" userId="5ec4aa00-8a9c-48be-9b85-5ef87f4d08b0" providerId="ADAL" clId="{CE86BFE5-17C7-6C43-A55A-7688E46D84D7}" dt="2020-03-30T11:04:35.913" v="960" actId="478"/>
          <ac:cxnSpMkLst>
            <pc:docMk/>
            <pc:sldMk cId="2604141432" sldId="267"/>
            <ac:cxnSpMk id="4" creationId="{93D79AEB-4D3B-8A46-B62F-1DE2BB77C0FE}"/>
          </ac:cxnSpMkLst>
        </pc:cxnChg>
        <pc:cxnChg chg="add del mod">
          <ac:chgData name="Fraser Dumayne" userId="5ec4aa00-8a9c-48be-9b85-5ef87f4d08b0" providerId="ADAL" clId="{CE86BFE5-17C7-6C43-A55A-7688E46D84D7}" dt="2020-03-30T11:04:35.913" v="960" actId="478"/>
          <ac:cxnSpMkLst>
            <pc:docMk/>
            <pc:sldMk cId="2604141432" sldId="267"/>
            <ac:cxnSpMk id="8" creationId="{5F0F16CA-54CD-C04E-9417-481C7EBC6395}"/>
          </ac:cxnSpMkLst>
        </pc:cxnChg>
        <pc:cxnChg chg="add del mod">
          <ac:chgData name="Fraser Dumayne" userId="5ec4aa00-8a9c-48be-9b85-5ef87f4d08b0" providerId="ADAL" clId="{CE86BFE5-17C7-6C43-A55A-7688E46D84D7}" dt="2020-03-30T11:04:35.913" v="960" actId="478"/>
          <ac:cxnSpMkLst>
            <pc:docMk/>
            <pc:sldMk cId="2604141432" sldId="267"/>
            <ac:cxnSpMk id="9" creationId="{695A0953-7A3B-1F49-8B7E-B6D6CD0CD2C9}"/>
          </ac:cxnSpMkLst>
        </pc:cxnChg>
        <pc:cxnChg chg="add del">
          <ac:chgData name="Fraser Dumayne" userId="5ec4aa00-8a9c-48be-9b85-5ef87f4d08b0" providerId="ADAL" clId="{CE86BFE5-17C7-6C43-A55A-7688E46D84D7}" dt="2020-03-30T12:21:12.122" v="1015" actId="478"/>
          <ac:cxnSpMkLst>
            <pc:docMk/>
            <pc:sldMk cId="2604141432" sldId="267"/>
            <ac:cxnSpMk id="10" creationId="{120FBC66-1439-7448-8525-AAB05D26FA8F}"/>
          </ac:cxnSpMkLst>
        </pc:cxnChg>
        <pc:cxnChg chg="del">
          <ac:chgData name="Fraser Dumayne" userId="5ec4aa00-8a9c-48be-9b85-5ef87f4d08b0" providerId="ADAL" clId="{CE86BFE5-17C7-6C43-A55A-7688E46D84D7}" dt="2020-03-30T11:04:35.913" v="960" actId="478"/>
          <ac:cxnSpMkLst>
            <pc:docMk/>
            <pc:sldMk cId="2604141432" sldId="267"/>
            <ac:cxnSpMk id="11" creationId="{17DCD375-6C4F-754A-ACBA-9999E83BCADD}"/>
          </ac:cxnSpMkLst>
        </pc:cxnChg>
        <pc:cxnChg chg="add del">
          <ac:chgData name="Fraser Dumayne" userId="5ec4aa00-8a9c-48be-9b85-5ef87f4d08b0" providerId="ADAL" clId="{CE86BFE5-17C7-6C43-A55A-7688E46D84D7}" dt="2020-03-30T12:21:12.122" v="1015" actId="478"/>
          <ac:cxnSpMkLst>
            <pc:docMk/>
            <pc:sldMk cId="2604141432" sldId="267"/>
            <ac:cxnSpMk id="12" creationId="{E953DBD0-F63C-6C42-A030-4D634BE7C907}"/>
          </ac:cxnSpMkLst>
        </pc:cxnChg>
        <pc:cxnChg chg="del">
          <ac:chgData name="Fraser Dumayne" userId="5ec4aa00-8a9c-48be-9b85-5ef87f4d08b0" providerId="ADAL" clId="{CE86BFE5-17C7-6C43-A55A-7688E46D84D7}" dt="2020-03-30T11:04:35.913" v="960" actId="478"/>
          <ac:cxnSpMkLst>
            <pc:docMk/>
            <pc:sldMk cId="2604141432" sldId="267"/>
            <ac:cxnSpMk id="13" creationId="{1AA6228D-DE67-E346-9A0F-E1DA88BFE4E6}"/>
          </ac:cxnSpMkLst>
        </pc:cxnChg>
        <pc:cxnChg chg="add del">
          <ac:chgData name="Fraser Dumayne" userId="5ec4aa00-8a9c-48be-9b85-5ef87f4d08b0" providerId="ADAL" clId="{CE86BFE5-17C7-6C43-A55A-7688E46D84D7}" dt="2020-03-30T12:21:12.122" v="1015" actId="478"/>
          <ac:cxnSpMkLst>
            <pc:docMk/>
            <pc:sldMk cId="2604141432" sldId="267"/>
            <ac:cxnSpMk id="14" creationId="{2B4849A7-7880-AE4A-ACBD-9CE10D66CDC0}"/>
          </ac:cxnSpMkLst>
        </pc:cxnChg>
        <pc:cxnChg chg="add del">
          <ac:chgData name="Fraser Dumayne" userId="5ec4aa00-8a9c-48be-9b85-5ef87f4d08b0" providerId="ADAL" clId="{CE86BFE5-17C7-6C43-A55A-7688E46D84D7}" dt="2020-03-30T12:21:12.122" v="1015" actId="478"/>
          <ac:cxnSpMkLst>
            <pc:docMk/>
            <pc:sldMk cId="2604141432" sldId="267"/>
            <ac:cxnSpMk id="17" creationId="{739F7388-BFCE-8044-84FC-21F1064E7736}"/>
          </ac:cxnSpMkLst>
        </pc:cxnChg>
        <pc:cxnChg chg="add del">
          <ac:chgData name="Fraser Dumayne" userId="5ec4aa00-8a9c-48be-9b85-5ef87f4d08b0" providerId="ADAL" clId="{CE86BFE5-17C7-6C43-A55A-7688E46D84D7}" dt="2020-03-30T12:21:12.122" v="1015" actId="478"/>
          <ac:cxnSpMkLst>
            <pc:docMk/>
            <pc:sldMk cId="2604141432" sldId="267"/>
            <ac:cxnSpMk id="18" creationId="{A3643342-BBCC-F24E-8DDE-48207DF57791}"/>
          </ac:cxnSpMkLst>
        </pc:cxnChg>
      </pc:sldChg>
      <pc:sldChg chg="addSp delSp modSp add modAnim modNotesTx">
        <pc:chgData name="Fraser Dumayne" userId="5ec4aa00-8a9c-48be-9b85-5ef87f4d08b0" providerId="ADAL" clId="{CE86BFE5-17C7-6C43-A55A-7688E46D84D7}" dt="2020-04-07T09:21:16.732" v="14647" actId="20577"/>
        <pc:sldMkLst>
          <pc:docMk/>
          <pc:sldMk cId="1623436448" sldId="268"/>
        </pc:sldMkLst>
        <pc:spChg chg="add del mod">
          <ac:chgData name="Fraser Dumayne" userId="5ec4aa00-8a9c-48be-9b85-5ef87f4d08b0" providerId="ADAL" clId="{CE86BFE5-17C7-6C43-A55A-7688E46D84D7}" dt="2020-04-01T15:54:49.535" v="4661" actId="478"/>
          <ac:spMkLst>
            <pc:docMk/>
            <pc:sldMk cId="1623436448" sldId="268"/>
            <ac:spMk id="2" creationId="{5D3A38FA-D4A6-5449-91B0-B310527B7837}"/>
          </ac:spMkLst>
        </pc:spChg>
        <pc:spChg chg="add del">
          <ac:chgData name="Fraser Dumayne" userId="5ec4aa00-8a9c-48be-9b85-5ef87f4d08b0" providerId="ADAL" clId="{CE86BFE5-17C7-6C43-A55A-7688E46D84D7}" dt="2020-04-01T15:54:45.138" v="4658" actId="478"/>
          <ac:spMkLst>
            <pc:docMk/>
            <pc:sldMk cId="1623436448" sldId="268"/>
            <ac:spMk id="7" creationId="{DD219F70-4947-E943-B9BA-F7B5F169E90B}"/>
          </ac:spMkLst>
        </pc:spChg>
        <pc:spChg chg="add del">
          <ac:chgData name="Fraser Dumayne" userId="5ec4aa00-8a9c-48be-9b85-5ef87f4d08b0" providerId="ADAL" clId="{CE86BFE5-17C7-6C43-A55A-7688E46D84D7}" dt="2020-04-01T15:54:48.019" v="4660" actId="478"/>
          <ac:spMkLst>
            <pc:docMk/>
            <pc:sldMk cId="1623436448" sldId="268"/>
            <ac:spMk id="11" creationId="{23FBAEA4-AC84-5745-BCE2-0D3E50C0C85A}"/>
          </ac:spMkLst>
        </pc:spChg>
        <pc:spChg chg="add del mod">
          <ac:chgData name="Fraser Dumayne" userId="5ec4aa00-8a9c-48be-9b85-5ef87f4d08b0" providerId="ADAL" clId="{CE86BFE5-17C7-6C43-A55A-7688E46D84D7}" dt="2020-04-01T15:57:28.830" v="4707" actId="478"/>
          <ac:spMkLst>
            <pc:docMk/>
            <pc:sldMk cId="1623436448" sldId="268"/>
            <ac:spMk id="13" creationId="{38043A19-5481-9541-90BA-9CF1E3C74E53}"/>
          </ac:spMkLst>
        </pc:spChg>
        <pc:spChg chg="mod">
          <ac:chgData name="Fraser Dumayne" userId="5ec4aa00-8a9c-48be-9b85-5ef87f4d08b0" providerId="ADAL" clId="{CE86BFE5-17C7-6C43-A55A-7688E46D84D7}" dt="2020-03-30T09:40:08.500" v="832" actId="20577"/>
          <ac:spMkLst>
            <pc:docMk/>
            <pc:sldMk cId="1623436448" sldId="268"/>
            <ac:spMk id="15" creationId="{CA2DAEAD-B4CD-4B42-B722-B964B374FA8D}"/>
          </ac:spMkLst>
        </pc:spChg>
        <pc:spChg chg="mod">
          <ac:chgData name="Fraser Dumayne" userId="5ec4aa00-8a9c-48be-9b85-5ef87f4d08b0" providerId="ADAL" clId="{CE86BFE5-17C7-6C43-A55A-7688E46D84D7}" dt="2020-04-07T09:21:08.270" v="14628" actId="27636"/>
          <ac:spMkLst>
            <pc:docMk/>
            <pc:sldMk cId="1623436448" sldId="268"/>
            <ac:spMk id="16" creationId="{D98C9B2C-1D72-0044-943B-F534DB0A90BA}"/>
          </ac:spMkLst>
        </pc:spChg>
        <pc:spChg chg="add">
          <ac:chgData name="Fraser Dumayne" userId="5ec4aa00-8a9c-48be-9b85-5ef87f4d08b0" providerId="ADAL" clId="{CE86BFE5-17C7-6C43-A55A-7688E46D84D7}" dt="2020-04-01T15:57:29.552" v="4708"/>
          <ac:spMkLst>
            <pc:docMk/>
            <pc:sldMk cId="1623436448" sldId="268"/>
            <ac:spMk id="19" creationId="{6388D5C5-9B0D-A244-8AA3-08356DC8ACA6}"/>
          </ac:spMkLst>
        </pc:spChg>
        <pc:cxnChg chg="del">
          <ac:chgData name="Fraser Dumayne" userId="5ec4aa00-8a9c-48be-9b85-5ef87f4d08b0" providerId="ADAL" clId="{CE86BFE5-17C7-6C43-A55A-7688E46D84D7}" dt="2020-03-30T11:04:42.595" v="962" actId="478"/>
          <ac:cxnSpMkLst>
            <pc:docMk/>
            <pc:sldMk cId="1623436448" sldId="268"/>
            <ac:cxnSpMk id="4" creationId="{93D79AEB-4D3B-8A46-B62F-1DE2BB77C0FE}"/>
          </ac:cxnSpMkLst>
        </pc:cxnChg>
        <pc:cxnChg chg="add del mod">
          <ac:chgData name="Fraser Dumayne" userId="5ec4aa00-8a9c-48be-9b85-5ef87f4d08b0" providerId="ADAL" clId="{CE86BFE5-17C7-6C43-A55A-7688E46D84D7}" dt="2020-03-30T11:04:42.595" v="962" actId="478"/>
          <ac:cxnSpMkLst>
            <pc:docMk/>
            <pc:sldMk cId="1623436448" sldId="268"/>
            <ac:cxnSpMk id="8" creationId="{09A23448-2E3D-2C4F-811E-91C58DE39425}"/>
          </ac:cxnSpMkLst>
        </pc:cxnChg>
        <pc:cxnChg chg="add del mod">
          <ac:chgData name="Fraser Dumayne" userId="5ec4aa00-8a9c-48be-9b85-5ef87f4d08b0" providerId="ADAL" clId="{CE86BFE5-17C7-6C43-A55A-7688E46D84D7}" dt="2020-03-30T11:04:42.595" v="962" actId="478"/>
          <ac:cxnSpMkLst>
            <pc:docMk/>
            <pc:sldMk cId="1623436448" sldId="268"/>
            <ac:cxnSpMk id="9" creationId="{E9698C32-D9CD-F24B-A04F-A0662A569684}"/>
          </ac:cxnSpMkLst>
        </pc:cxnChg>
        <pc:cxnChg chg="add">
          <ac:chgData name="Fraser Dumayne" userId="5ec4aa00-8a9c-48be-9b85-5ef87f4d08b0" providerId="ADAL" clId="{CE86BFE5-17C7-6C43-A55A-7688E46D84D7}" dt="2020-03-30T11:04:43.294" v="963"/>
          <ac:cxnSpMkLst>
            <pc:docMk/>
            <pc:sldMk cId="1623436448" sldId="268"/>
            <ac:cxnSpMk id="10" creationId="{A6509D77-3513-3449-9B37-E712F32AB350}"/>
          </ac:cxnSpMkLst>
        </pc:cxnChg>
        <pc:cxnChg chg="del">
          <ac:chgData name="Fraser Dumayne" userId="5ec4aa00-8a9c-48be-9b85-5ef87f4d08b0" providerId="ADAL" clId="{CE86BFE5-17C7-6C43-A55A-7688E46D84D7}" dt="2020-03-30T11:04:42.595" v="962" actId="478"/>
          <ac:cxnSpMkLst>
            <pc:docMk/>
            <pc:sldMk cId="1623436448" sldId="268"/>
            <ac:cxnSpMk id="11" creationId="{17DCD375-6C4F-754A-ACBA-9999E83BCADD}"/>
          </ac:cxnSpMkLst>
        </pc:cxnChg>
        <pc:cxnChg chg="add">
          <ac:chgData name="Fraser Dumayne" userId="5ec4aa00-8a9c-48be-9b85-5ef87f4d08b0" providerId="ADAL" clId="{CE86BFE5-17C7-6C43-A55A-7688E46D84D7}" dt="2020-03-30T11:04:43.294" v="963"/>
          <ac:cxnSpMkLst>
            <pc:docMk/>
            <pc:sldMk cId="1623436448" sldId="268"/>
            <ac:cxnSpMk id="12" creationId="{8D1E5D34-97E9-A94B-842A-8B3F76635033}"/>
          </ac:cxnSpMkLst>
        </pc:cxnChg>
        <pc:cxnChg chg="del">
          <ac:chgData name="Fraser Dumayne" userId="5ec4aa00-8a9c-48be-9b85-5ef87f4d08b0" providerId="ADAL" clId="{CE86BFE5-17C7-6C43-A55A-7688E46D84D7}" dt="2020-03-30T11:04:42.595" v="962" actId="478"/>
          <ac:cxnSpMkLst>
            <pc:docMk/>
            <pc:sldMk cId="1623436448" sldId="268"/>
            <ac:cxnSpMk id="13" creationId="{1AA6228D-DE67-E346-9A0F-E1DA88BFE4E6}"/>
          </ac:cxnSpMkLst>
        </pc:cxnChg>
        <pc:cxnChg chg="add">
          <ac:chgData name="Fraser Dumayne" userId="5ec4aa00-8a9c-48be-9b85-5ef87f4d08b0" providerId="ADAL" clId="{CE86BFE5-17C7-6C43-A55A-7688E46D84D7}" dt="2020-03-30T11:04:43.294" v="963"/>
          <ac:cxnSpMkLst>
            <pc:docMk/>
            <pc:sldMk cId="1623436448" sldId="268"/>
            <ac:cxnSpMk id="14" creationId="{3D49AF7A-A249-2B4F-995C-3BBC43D7B128}"/>
          </ac:cxnSpMkLst>
        </pc:cxnChg>
        <pc:cxnChg chg="add">
          <ac:chgData name="Fraser Dumayne" userId="5ec4aa00-8a9c-48be-9b85-5ef87f4d08b0" providerId="ADAL" clId="{CE86BFE5-17C7-6C43-A55A-7688E46D84D7}" dt="2020-03-30T11:04:43.294" v="963"/>
          <ac:cxnSpMkLst>
            <pc:docMk/>
            <pc:sldMk cId="1623436448" sldId="268"/>
            <ac:cxnSpMk id="17" creationId="{4975EFDA-08BF-F640-A4B5-9A504E66C4E9}"/>
          </ac:cxnSpMkLst>
        </pc:cxnChg>
        <pc:cxnChg chg="add">
          <ac:chgData name="Fraser Dumayne" userId="5ec4aa00-8a9c-48be-9b85-5ef87f4d08b0" providerId="ADAL" clId="{CE86BFE5-17C7-6C43-A55A-7688E46D84D7}" dt="2020-03-30T11:04:43.294" v="963"/>
          <ac:cxnSpMkLst>
            <pc:docMk/>
            <pc:sldMk cId="1623436448" sldId="268"/>
            <ac:cxnSpMk id="18" creationId="{606F8708-7432-BB49-94E1-F6F1E7B195E0}"/>
          </ac:cxnSpMkLst>
        </pc:cxnChg>
      </pc:sldChg>
      <pc:sldChg chg="addSp delSp modSp add modAnim modNotesTx">
        <pc:chgData name="Fraser Dumayne" userId="5ec4aa00-8a9c-48be-9b85-5ef87f4d08b0" providerId="ADAL" clId="{CE86BFE5-17C7-6C43-A55A-7688E46D84D7}" dt="2020-04-08T09:25:14.229" v="14752" actId="113"/>
        <pc:sldMkLst>
          <pc:docMk/>
          <pc:sldMk cId="3212116486" sldId="269"/>
        </pc:sldMkLst>
        <pc:spChg chg="add del mod">
          <ac:chgData name="Fraser Dumayne" userId="5ec4aa00-8a9c-48be-9b85-5ef87f4d08b0" providerId="ADAL" clId="{CE86BFE5-17C7-6C43-A55A-7688E46D84D7}" dt="2020-04-01T15:55:01.616" v="4664" actId="478"/>
          <ac:spMkLst>
            <pc:docMk/>
            <pc:sldMk cId="3212116486" sldId="269"/>
            <ac:spMk id="2" creationId="{DA3845B1-73C4-A94F-8D72-DA1080CA38AB}"/>
          </ac:spMkLst>
        </pc:spChg>
        <pc:spChg chg="add del">
          <ac:chgData name="Fraser Dumayne" userId="5ec4aa00-8a9c-48be-9b85-5ef87f4d08b0" providerId="ADAL" clId="{CE86BFE5-17C7-6C43-A55A-7688E46D84D7}" dt="2020-04-01T15:55:00.952" v="4663" actId="478"/>
          <ac:spMkLst>
            <pc:docMk/>
            <pc:sldMk cId="3212116486" sldId="269"/>
            <ac:spMk id="7" creationId="{0F3CFB74-D2B1-7A49-96D5-AB717A4EB74F}"/>
          </ac:spMkLst>
        </pc:spChg>
        <pc:spChg chg="add del">
          <ac:chgData name="Fraser Dumayne" userId="5ec4aa00-8a9c-48be-9b85-5ef87f4d08b0" providerId="ADAL" clId="{CE86BFE5-17C7-6C43-A55A-7688E46D84D7}" dt="2020-04-01T15:57:33.113" v="4709" actId="478"/>
          <ac:spMkLst>
            <pc:docMk/>
            <pc:sldMk cId="3212116486" sldId="269"/>
            <ac:spMk id="11" creationId="{CE3F992B-57CB-8047-84CE-1E9FECE08202}"/>
          </ac:spMkLst>
        </pc:spChg>
        <pc:spChg chg="add">
          <ac:chgData name="Fraser Dumayne" userId="5ec4aa00-8a9c-48be-9b85-5ef87f4d08b0" providerId="ADAL" clId="{CE86BFE5-17C7-6C43-A55A-7688E46D84D7}" dt="2020-04-01T15:57:33.490" v="4710"/>
          <ac:spMkLst>
            <pc:docMk/>
            <pc:sldMk cId="3212116486" sldId="269"/>
            <ac:spMk id="13" creationId="{3BE7616C-6FAB-584C-89AD-7D08C7719141}"/>
          </ac:spMkLst>
        </pc:spChg>
        <pc:spChg chg="mod">
          <ac:chgData name="Fraser Dumayne" userId="5ec4aa00-8a9c-48be-9b85-5ef87f4d08b0" providerId="ADAL" clId="{CE86BFE5-17C7-6C43-A55A-7688E46D84D7}" dt="2020-04-03T09:59:00.647" v="5634" actId="20577"/>
          <ac:spMkLst>
            <pc:docMk/>
            <pc:sldMk cId="3212116486" sldId="269"/>
            <ac:spMk id="15" creationId="{CA2DAEAD-B4CD-4B42-B722-B964B374FA8D}"/>
          </ac:spMkLst>
        </pc:spChg>
        <pc:spChg chg="mod">
          <ac:chgData name="Fraser Dumayne" userId="5ec4aa00-8a9c-48be-9b85-5ef87f4d08b0" providerId="ADAL" clId="{CE86BFE5-17C7-6C43-A55A-7688E46D84D7}" dt="2020-04-06T12:06:22.998" v="14265" actId="113"/>
          <ac:spMkLst>
            <pc:docMk/>
            <pc:sldMk cId="3212116486" sldId="269"/>
            <ac:spMk id="16" creationId="{D98C9B2C-1D72-0044-943B-F534DB0A90BA}"/>
          </ac:spMkLst>
        </pc:spChg>
        <pc:cxnChg chg="del">
          <ac:chgData name="Fraser Dumayne" userId="5ec4aa00-8a9c-48be-9b85-5ef87f4d08b0" providerId="ADAL" clId="{CE86BFE5-17C7-6C43-A55A-7688E46D84D7}" dt="2020-03-30T11:04:47.273" v="964" actId="478"/>
          <ac:cxnSpMkLst>
            <pc:docMk/>
            <pc:sldMk cId="3212116486" sldId="269"/>
            <ac:cxnSpMk id="4" creationId="{93D79AEB-4D3B-8A46-B62F-1DE2BB77C0FE}"/>
          </ac:cxnSpMkLst>
        </pc:cxnChg>
        <pc:cxnChg chg="add del mod">
          <ac:chgData name="Fraser Dumayne" userId="5ec4aa00-8a9c-48be-9b85-5ef87f4d08b0" providerId="ADAL" clId="{CE86BFE5-17C7-6C43-A55A-7688E46D84D7}" dt="2020-03-30T11:04:47.273" v="964" actId="478"/>
          <ac:cxnSpMkLst>
            <pc:docMk/>
            <pc:sldMk cId="3212116486" sldId="269"/>
            <ac:cxnSpMk id="8" creationId="{20A0C781-5AD1-914D-966A-BE8C61FEDF4B}"/>
          </ac:cxnSpMkLst>
        </pc:cxnChg>
        <pc:cxnChg chg="add del mod">
          <ac:chgData name="Fraser Dumayne" userId="5ec4aa00-8a9c-48be-9b85-5ef87f4d08b0" providerId="ADAL" clId="{CE86BFE5-17C7-6C43-A55A-7688E46D84D7}" dt="2020-03-30T11:04:47.273" v="964" actId="478"/>
          <ac:cxnSpMkLst>
            <pc:docMk/>
            <pc:sldMk cId="3212116486" sldId="269"/>
            <ac:cxnSpMk id="9" creationId="{8757D427-9CA1-764D-865A-16D22C1E2654}"/>
          </ac:cxnSpMkLst>
        </pc:cxnChg>
        <pc:cxnChg chg="add">
          <ac:chgData name="Fraser Dumayne" userId="5ec4aa00-8a9c-48be-9b85-5ef87f4d08b0" providerId="ADAL" clId="{CE86BFE5-17C7-6C43-A55A-7688E46D84D7}" dt="2020-03-30T11:04:47.975" v="965"/>
          <ac:cxnSpMkLst>
            <pc:docMk/>
            <pc:sldMk cId="3212116486" sldId="269"/>
            <ac:cxnSpMk id="10" creationId="{B01870E2-8F4A-284A-A014-7A5CCBE8856C}"/>
          </ac:cxnSpMkLst>
        </pc:cxnChg>
        <pc:cxnChg chg="del">
          <ac:chgData name="Fraser Dumayne" userId="5ec4aa00-8a9c-48be-9b85-5ef87f4d08b0" providerId="ADAL" clId="{CE86BFE5-17C7-6C43-A55A-7688E46D84D7}" dt="2020-03-30T11:04:47.273" v="964" actId="478"/>
          <ac:cxnSpMkLst>
            <pc:docMk/>
            <pc:sldMk cId="3212116486" sldId="269"/>
            <ac:cxnSpMk id="11" creationId="{17DCD375-6C4F-754A-ACBA-9999E83BCADD}"/>
          </ac:cxnSpMkLst>
        </pc:cxnChg>
        <pc:cxnChg chg="add del">
          <ac:chgData name="Fraser Dumayne" userId="5ec4aa00-8a9c-48be-9b85-5ef87f4d08b0" providerId="ADAL" clId="{CE86BFE5-17C7-6C43-A55A-7688E46D84D7}" dt="2020-04-03T09:59:00.929" v="5635" actId="478"/>
          <ac:cxnSpMkLst>
            <pc:docMk/>
            <pc:sldMk cId="3212116486" sldId="269"/>
            <ac:cxnSpMk id="12" creationId="{5FAFF02F-946C-BC43-9072-C645A29EC550}"/>
          </ac:cxnSpMkLst>
        </pc:cxnChg>
        <pc:cxnChg chg="del">
          <ac:chgData name="Fraser Dumayne" userId="5ec4aa00-8a9c-48be-9b85-5ef87f4d08b0" providerId="ADAL" clId="{CE86BFE5-17C7-6C43-A55A-7688E46D84D7}" dt="2020-03-30T11:04:47.273" v="964" actId="478"/>
          <ac:cxnSpMkLst>
            <pc:docMk/>
            <pc:sldMk cId="3212116486" sldId="269"/>
            <ac:cxnSpMk id="13" creationId="{1AA6228D-DE67-E346-9A0F-E1DA88BFE4E6}"/>
          </ac:cxnSpMkLst>
        </pc:cxnChg>
        <pc:cxnChg chg="add del">
          <ac:chgData name="Fraser Dumayne" userId="5ec4aa00-8a9c-48be-9b85-5ef87f4d08b0" providerId="ADAL" clId="{CE86BFE5-17C7-6C43-A55A-7688E46D84D7}" dt="2020-04-03T09:59:01.401" v="5636" actId="478"/>
          <ac:cxnSpMkLst>
            <pc:docMk/>
            <pc:sldMk cId="3212116486" sldId="269"/>
            <ac:cxnSpMk id="14" creationId="{48AB1C0C-CC20-8849-8550-9064EBF77B28}"/>
          </ac:cxnSpMkLst>
        </pc:cxnChg>
        <pc:cxnChg chg="add del">
          <ac:chgData name="Fraser Dumayne" userId="5ec4aa00-8a9c-48be-9b85-5ef87f4d08b0" providerId="ADAL" clId="{CE86BFE5-17C7-6C43-A55A-7688E46D84D7}" dt="2020-04-03T09:59:01.786" v="5637" actId="478"/>
          <ac:cxnSpMkLst>
            <pc:docMk/>
            <pc:sldMk cId="3212116486" sldId="269"/>
            <ac:cxnSpMk id="17" creationId="{DC4AAC0A-552B-1E48-93E4-C560294BD294}"/>
          </ac:cxnSpMkLst>
        </pc:cxnChg>
        <pc:cxnChg chg="add">
          <ac:chgData name="Fraser Dumayne" userId="5ec4aa00-8a9c-48be-9b85-5ef87f4d08b0" providerId="ADAL" clId="{CE86BFE5-17C7-6C43-A55A-7688E46D84D7}" dt="2020-03-30T11:04:47.975" v="965"/>
          <ac:cxnSpMkLst>
            <pc:docMk/>
            <pc:sldMk cId="3212116486" sldId="269"/>
            <ac:cxnSpMk id="18" creationId="{A9A53988-A2AC-114E-AE73-DC0589F3E37A}"/>
          </ac:cxnSpMkLst>
        </pc:cxnChg>
      </pc:sldChg>
      <pc:sldChg chg="add del">
        <pc:chgData name="Fraser Dumayne" userId="5ec4aa00-8a9c-48be-9b85-5ef87f4d08b0" providerId="ADAL" clId="{CE86BFE5-17C7-6C43-A55A-7688E46D84D7}" dt="2020-03-31T11:08:29.303" v="2633" actId="2696"/>
        <pc:sldMkLst>
          <pc:docMk/>
          <pc:sldMk cId="2461768076" sldId="270"/>
        </pc:sldMkLst>
      </pc:sldChg>
      <pc:sldChg chg="addSp delSp modSp add modAnim modNotesTx">
        <pc:chgData name="Fraser Dumayne" userId="5ec4aa00-8a9c-48be-9b85-5ef87f4d08b0" providerId="ADAL" clId="{CE86BFE5-17C7-6C43-A55A-7688E46D84D7}" dt="2020-04-07T10:04:24.295" v="14734" actId="113"/>
        <pc:sldMkLst>
          <pc:docMk/>
          <pc:sldMk cId="3876671402" sldId="271"/>
        </pc:sldMkLst>
        <pc:spChg chg="add del mod">
          <ac:chgData name="Fraser Dumayne" userId="5ec4aa00-8a9c-48be-9b85-5ef87f4d08b0" providerId="ADAL" clId="{CE86BFE5-17C7-6C43-A55A-7688E46D84D7}" dt="2020-04-01T15:53:57.863" v="4631" actId="478"/>
          <ac:spMkLst>
            <pc:docMk/>
            <pc:sldMk cId="3876671402" sldId="271"/>
            <ac:spMk id="4" creationId="{05EEE6B8-D9F2-F84F-B9FA-A3F7BCAB3D4C}"/>
          </ac:spMkLst>
        </pc:spChg>
        <pc:spChg chg="add del mod">
          <ac:chgData name="Fraser Dumayne" userId="5ec4aa00-8a9c-48be-9b85-5ef87f4d08b0" providerId="ADAL" clId="{CE86BFE5-17C7-6C43-A55A-7688E46D84D7}" dt="2020-04-06T11:21:45.834" v="11326" actId="478"/>
          <ac:spMkLst>
            <pc:docMk/>
            <pc:sldMk cId="3876671402" sldId="271"/>
            <ac:spMk id="5" creationId="{35625917-9652-D64A-9862-A49DBB266031}"/>
          </ac:spMkLst>
        </pc:spChg>
        <pc:spChg chg="add del mod">
          <ac:chgData name="Fraser Dumayne" userId="5ec4aa00-8a9c-48be-9b85-5ef87f4d08b0" providerId="ADAL" clId="{CE86BFE5-17C7-6C43-A55A-7688E46D84D7}" dt="2020-04-01T15:53:57.349" v="4630" actId="478"/>
          <ac:spMkLst>
            <pc:docMk/>
            <pc:sldMk cId="3876671402" sldId="271"/>
            <ac:spMk id="8" creationId="{1C1FB84A-AE73-0942-B2CC-62E9607F4E33}"/>
          </ac:spMkLst>
        </pc:spChg>
        <pc:spChg chg="add del">
          <ac:chgData name="Fraser Dumayne" userId="5ec4aa00-8a9c-48be-9b85-5ef87f4d08b0" providerId="ADAL" clId="{CE86BFE5-17C7-6C43-A55A-7688E46D84D7}" dt="2020-04-01T15:56:37.724" v="4686" actId="478"/>
          <ac:spMkLst>
            <pc:docMk/>
            <pc:sldMk cId="3876671402" sldId="271"/>
            <ac:spMk id="14" creationId="{AEDF1E5D-CDC4-C241-BD25-78D1C8DAA6D5}"/>
          </ac:spMkLst>
        </pc:spChg>
        <pc:spChg chg="mod">
          <ac:chgData name="Fraser Dumayne" userId="5ec4aa00-8a9c-48be-9b85-5ef87f4d08b0" providerId="ADAL" clId="{CE86BFE5-17C7-6C43-A55A-7688E46D84D7}" dt="2020-03-31T11:08:42.306" v="2659" actId="20577"/>
          <ac:spMkLst>
            <pc:docMk/>
            <pc:sldMk cId="3876671402" sldId="271"/>
            <ac:spMk id="15" creationId="{CA2DAEAD-B4CD-4B42-B722-B964B374FA8D}"/>
          </ac:spMkLst>
        </pc:spChg>
        <pc:spChg chg="mod">
          <ac:chgData name="Fraser Dumayne" userId="5ec4aa00-8a9c-48be-9b85-5ef87f4d08b0" providerId="ADAL" clId="{CE86BFE5-17C7-6C43-A55A-7688E46D84D7}" dt="2020-04-06T12:04:51.788" v="14222" actId="113"/>
          <ac:spMkLst>
            <pc:docMk/>
            <pc:sldMk cId="3876671402" sldId="271"/>
            <ac:spMk id="16" creationId="{D98C9B2C-1D72-0044-943B-F534DB0A90BA}"/>
          </ac:spMkLst>
        </pc:spChg>
        <pc:spChg chg="add">
          <ac:chgData name="Fraser Dumayne" userId="5ec4aa00-8a9c-48be-9b85-5ef87f4d08b0" providerId="ADAL" clId="{CE86BFE5-17C7-6C43-A55A-7688E46D84D7}" dt="2020-04-01T15:56:38.300" v="4687"/>
          <ac:spMkLst>
            <pc:docMk/>
            <pc:sldMk cId="3876671402" sldId="271"/>
            <ac:spMk id="17" creationId="{577A2642-8D87-6D41-8551-838205D10E5B}"/>
          </ac:spMkLst>
        </pc:spChg>
        <pc:picChg chg="add mod">
          <ac:chgData name="Fraser Dumayne" userId="5ec4aa00-8a9c-48be-9b85-5ef87f4d08b0" providerId="ADAL" clId="{CE86BFE5-17C7-6C43-A55A-7688E46D84D7}" dt="2020-03-31T11:24:47.526" v="3035" actId="1076"/>
          <ac:picMkLst>
            <pc:docMk/>
            <pc:sldMk cId="3876671402" sldId="271"/>
            <ac:picMk id="3" creationId="{E5B9F01F-D6EC-2747-9574-4C64B123EFAF}"/>
          </ac:picMkLst>
        </pc:picChg>
        <pc:picChg chg="add del mod">
          <ac:chgData name="Fraser Dumayne" userId="5ec4aa00-8a9c-48be-9b85-5ef87f4d08b0" providerId="ADAL" clId="{CE86BFE5-17C7-6C43-A55A-7688E46D84D7}" dt="2020-04-03T16:51:51.747" v="8190" actId="478"/>
          <ac:picMkLst>
            <pc:docMk/>
            <pc:sldMk cId="3876671402" sldId="271"/>
            <ac:picMk id="7" creationId="{194EA9FE-FDB5-7440-AAD5-FD005D79831D}"/>
          </ac:picMkLst>
        </pc:picChg>
        <pc:picChg chg="add del mod">
          <ac:chgData name="Fraser Dumayne" userId="5ec4aa00-8a9c-48be-9b85-5ef87f4d08b0" providerId="ADAL" clId="{CE86BFE5-17C7-6C43-A55A-7688E46D84D7}" dt="2020-04-06T11:21:03.619" v="11323" actId="478"/>
          <ac:picMkLst>
            <pc:docMk/>
            <pc:sldMk cId="3876671402" sldId="271"/>
            <ac:picMk id="11" creationId="{90657F6A-0C0C-1545-9E2E-941E88E4B41D}"/>
          </ac:picMkLst>
        </pc:picChg>
      </pc:sldChg>
      <pc:sldChg chg="addSp delSp modSp add del">
        <pc:chgData name="Fraser Dumayne" userId="5ec4aa00-8a9c-48be-9b85-5ef87f4d08b0" providerId="ADAL" clId="{CE86BFE5-17C7-6C43-A55A-7688E46D84D7}" dt="2020-04-03T10:25:08.297" v="5777" actId="2696"/>
        <pc:sldMkLst>
          <pc:docMk/>
          <pc:sldMk cId="2860386306" sldId="272"/>
        </pc:sldMkLst>
        <pc:spChg chg="add del mod">
          <ac:chgData name="Fraser Dumayne" userId="5ec4aa00-8a9c-48be-9b85-5ef87f4d08b0" providerId="ADAL" clId="{CE86BFE5-17C7-6C43-A55A-7688E46D84D7}" dt="2020-04-01T15:54:21.918" v="4645" actId="478"/>
          <ac:spMkLst>
            <pc:docMk/>
            <pc:sldMk cId="2860386306" sldId="272"/>
            <ac:spMk id="2" creationId="{E5C0C633-3D1F-D945-AED8-CF6F849C33F9}"/>
          </ac:spMkLst>
        </pc:spChg>
        <pc:spChg chg="del mod">
          <ac:chgData name="Fraser Dumayne" userId="5ec4aa00-8a9c-48be-9b85-5ef87f4d08b0" providerId="ADAL" clId="{CE86BFE5-17C7-6C43-A55A-7688E46D84D7}" dt="2020-04-01T15:54:21.262" v="4644" actId="478"/>
          <ac:spMkLst>
            <pc:docMk/>
            <pc:sldMk cId="2860386306" sldId="272"/>
            <ac:spMk id="7" creationId="{8B1D699D-D736-4A40-99D1-9D92000B886E}"/>
          </ac:spMkLst>
        </pc:spChg>
        <pc:spChg chg="add del">
          <ac:chgData name="Fraser Dumayne" userId="5ec4aa00-8a9c-48be-9b85-5ef87f4d08b0" providerId="ADAL" clId="{CE86BFE5-17C7-6C43-A55A-7688E46D84D7}" dt="2020-04-01T15:57:06.935" v="4698" actId="478"/>
          <ac:spMkLst>
            <pc:docMk/>
            <pc:sldMk cId="2860386306" sldId="272"/>
            <ac:spMk id="11" creationId="{BCDEE7DC-D687-9D41-A2E5-13A0E586E717}"/>
          </ac:spMkLst>
        </pc:spChg>
        <pc:spChg chg="add">
          <ac:chgData name="Fraser Dumayne" userId="5ec4aa00-8a9c-48be-9b85-5ef87f4d08b0" providerId="ADAL" clId="{CE86BFE5-17C7-6C43-A55A-7688E46D84D7}" dt="2020-04-01T15:57:07.390" v="4699"/>
          <ac:spMkLst>
            <pc:docMk/>
            <pc:sldMk cId="2860386306" sldId="272"/>
            <ac:spMk id="12" creationId="{EB46C841-5A77-C74B-BD98-ED5FD033A469}"/>
          </ac:spMkLst>
        </pc:spChg>
        <pc:spChg chg="mod">
          <ac:chgData name="Fraser Dumayne" userId="5ec4aa00-8a9c-48be-9b85-5ef87f4d08b0" providerId="ADAL" clId="{CE86BFE5-17C7-6C43-A55A-7688E46D84D7}" dt="2020-03-31T11:13:24.471" v="3000" actId="20577"/>
          <ac:spMkLst>
            <pc:docMk/>
            <pc:sldMk cId="2860386306" sldId="272"/>
            <ac:spMk id="15" creationId="{CA2DAEAD-B4CD-4B42-B722-B964B374FA8D}"/>
          </ac:spMkLst>
        </pc:spChg>
        <pc:spChg chg="mod">
          <ac:chgData name="Fraser Dumayne" userId="5ec4aa00-8a9c-48be-9b85-5ef87f4d08b0" providerId="ADAL" clId="{CE86BFE5-17C7-6C43-A55A-7688E46D84D7}" dt="2020-03-31T11:13:27.293" v="3012" actId="20577"/>
          <ac:spMkLst>
            <pc:docMk/>
            <pc:sldMk cId="2860386306" sldId="272"/>
            <ac:spMk id="16" creationId="{D98C9B2C-1D72-0044-943B-F534DB0A90BA}"/>
          </ac:spMkLst>
        </pc:spChg>
      </pc:sldChg>
      <pc:sldChg chg="addSp delSp modSp ord modAnim modNotesTx">
        <pc:chgData name="Fraser Dumayne" userId="5ec4aa00-8a9c-48be-9b85-5ef87f4d08b0" providerId="ADAL" clId="{CE86BFE5-17C7-6C43-A55A-7688E46D84D7}" dt="2020-04-08T10:07:40.854" v="14846" actId="20577"/>
        <pc:sldMkLst>
          <pc:docMk/>
          <pc:sldMk cId="925673420" sldId="273"/>
        </pc:sldMkLst>
        <pc:spChg chg="add del mod">
          <ac:chgData name="Fraser Dumayne" userId="5ec4aa00-8a9c-48be-9b85-5ef87f4d08b0" providerId="ADAL" clId="{CE86BFE5-17C7-6C43-A55A-7688E46D84D7}" dt="2020-04-01T15:54:13.876" v="4642" actId="478"/>
          <ac:spMkLst>
            <pc:docMk/>
            <pc:sldMk cId="925673420" sldId="273"/>
            <ac:spMk id="3" creationId="{7ED98A33-8FBB-A94C-A89D-91AB201CD940}"/>
          </ac:spMkLst>
        </pc:spChg>
        <pc:spChg chg="del mod">
          <ac:chgData name="Fraser Dumayne" userId="5ec4aa00-8a9c-48be-9b85-5ef87f4d08b0" providerId="ADAL" clId="{CE86BFE5-17C7-6C43-A55A-7688E46D84D7}" dt="2020-04-01T15:54:13.210" v="4641" actId="478"/>
          <ac:spMkLst>
            <pc:docMk/>
            <pc:sldMk cId="925673420" sldId="273"/>
            <ac:spMk id="7" creationId="{8B1D699D-D736-4A40-99D1-9D92000B886E}"/>
          </ac:spMkLst>
        </pc:spChg>
        <pc:spChg chg="add del">
          <ac:chgData name="Fraser Dumayne" userId="5ec4aa00-8a9c-48be-9b85-5ef87f4d08b0" providerId="ADAL" clId="{CE86BFE5-17C7-6C43-A55A-7688E46D84D7}" dt="2020-04-01T15:57:02.944" v="4696" actId="478"/>
          <ac:spMkLst>
            <pc:docMk/>
            <pc:sldMk cId="925673420" sldId="273"/>
            <ac:spMk id="12" creationId="{76BEC472-B6D5-E648-B13B-4D63669A0601}"/>
          </ac:spMkLst>
        </pc:spChg>
        <pc:spChg chg="add">
          <ac:chgData name="Fraser Dumayne" userId="5ec4aa00-8a9c-48be-9b85-5ef87f4d08b0" providerId="ADAL" clId="{CE86BFE5-17C7-6C43-A55A-7688E46D84D7}" dt="2020-04-01T15:57:03.313" v="4697"/>
          <ac:spMkLst>
            <pc:docMk/>
            <pc:sldMk cId="925673420" sldId="273"/>
            <ac:spMk id="13" creationId="{44B7B144-56CE-894B-9B27-6A8DB886F882}"/>
          </ac:spMkLst>
        </pc:spChg>
        <pc:spChg chg="mod">
          <ac:chgData name="Fraser Dumayne" userId="5ec4aa00-8a9c-48be-9b85-5ef87f4d08b0" providerId="ADAL" clId="{CE86BFE5-17C7-6C43-A55A-7688E46D84D7}" dt="2020-04-06T11:19:37.704" v="11295" actId="20577"/>
          <ac:spMkLst>
            <pc:docMk/>
            <pc:sldMk cId="925673420" sldId="273"/>
            <ac:spMk id="15" creationId="{CA2DAEAD-B4CD-4B42-B722-B964B374FA8D}"/>
          </ac:spMkLst>
        </pc:spChg>
        <pc:spChg chg="mod">
          <ac:chgData name="Fraser Dumayne" userId="5ec4aa00-8a9c-48be-9b85-5ef87f4d08b0" providerId="ADAL" clId="{CE86BFE5-17C7-6C43-A55A-7688E46D84D7}" dt="2020-04-06T12:05:48.837" v="14247" actId="113"/>
          <ac:spMkLst>
            <pc:docMk/>
            <pc:sldMk cId="925673420" sldId="273"/>
            <ac:spMk id="16" creationId="{D98C9B2C-1D72-0044-943B-F534DB0A90BA}"/>
          </ac:spMkLst>
        </pc:spChg>
        <pc:picChg chg="add mod modCrop">
          <ac:chgData name="Fraser Dumayne" userId="5ec4aa00-8a9c-48be-9b85-5ef87f4d08b0" providerId="ADAL" clId="{CE86BFE5-17C7-6C43-A55A-7688E46D84D7}" dt="2020-04-06T11:43:10.593" v="13120" actId="14100"/>
          <ac:picMkLst>
            <pc:docMk/>
            <pc:sldMk cId="925673420" sldId="273"/>
            <ac:picMk id="2" creationId="{0FDD6050-AB5A-384D-93B5-39F5288CD985}"/>
          </ac:picMkLst>
        </pc:picChg>
        <pc:picChg chg="del mod">
          <ac:chgData name="Fraser Dumayne" userId="5ec4aa00-8a9c-48be-9b85-5ef87f4d08b0" providerId="ADAL" clId="{CE86BFE5-17C7-6C43-A55A-7688E46D84D7}" dt="2020-04-01T15:00:13.005" v="4368" actId="478"/>
          <ac:picMkLst>
            <pc:docMk/>
            <pc:sldMk cId="925673420" sldId="273"/>
            <ac:picMk id="2" creationId="{9DF49480-4327-4FEF-A628-D46A3E24E68A}"/>
          </ac:picMkLst>
        </pc:picChg>
        <pc:picChg chg="add del mod">
          <ac:chgData name="Fraser Dumayne" userId="5ec4aa00-8a9c-48be-9b85-5ef87f4d08b0" providerId="ADAL" clId="{CE86BFE5-17C7-6C43-A55A-7688E46D84D7}" dt="2020-04-03T16:06:59.580" v="6660" actId="478"/>
          <ac:picMkLst>
            <pc:docMk/>
            <pc:sldMk cId="925673420" sldId="273"/>
            <ac:picMk id="21" creationId="{21063310-D95B-0944-A5BC-8929F483A597}"/>
          </ac:picMkLst>
        </pc:picChg>
      </pc:sldChg>
      <pc:sldChg chg="addSp delSp modSp add del ord modNotesTx">
        <pc:chgData name="Fraser Dumayne" userId="5ec4aa00-8a9c-48be-9b85-5ef87f4d08b0" providerId="ADAL" clId="{CE86BFE5-17C7-6C43-A55A-7688E46D84D7}" dt="2020-04-06T10:39:54.904" v="11157" actId="2696"/>
        <pc:sldMkLst>
          <pc:docMk/>
          <pc:sldMk cId="2316146622" sldId="274"/>
        </pc:sldMkLst>
        <pc:spChg chg="add del mod">
          <ac:chgData name="Fraser Dumayne" userId="5ec4aa00-8a9c-48be-9b85-5ef87f4d08b0" providerId="ADAL" clId="{CE86BFE5-17C7-6C43-A55A-7688E46D84D7}" dt="2020-04-01T15:54:09.626" v="4639" actId="478"/>
          <ac:spMkLst>
            <pc:docMk/>
            <pc:sldMk cId="2316146622" sldId="274"/>
            <ac:spMk id="2" creationId="{6962BB35-119C-DE48-BD25-BA29E4AD0F3B}"/>
          </ac:spMkLst>
        </pc:spChg>
        <pc:spChg chg="del mod">
          <ac:chgData name="Fraser Dumayne" userId="5ec4aa00-8a9c-48be-9b85-5ef87f4d08b0" providerId="ADAL" clId="{CE86BFE5-17C7-6C43-A55A-7688E46D84D7}" dt="2020-04-01T15:54:07.797" v="4637" actId="478"/>
          <ac:spMkLst>
            <pc:docMk/>
            <pc:sldMk cId="2316146622" sldId="274"/>
            <ac:spMk id="7" creationId="{8B1D699D-D736-4A40-99D1-9D92000B886E}"/>
          </ac:spMkLst>
        </pc:spChg>
        <pc:spChg chg="add del mod">
          <ac:chgData name="Fraser Dumayne" userId="5ec4aa00-8a9c-48be-9b85-5ef87f4d08b0" providerId="ADAL" clId="{CE86BFE5-17C7-6C43-A55A-7688E46D84D7}" dt="2020-04-01T15:56:47.200" v="4691"/>
          <ac:spMkLst>
            <pc:docMk/>
            <pc:sldMk cId="2316146622" sldId="274"/>
            <ac:spMk id="12" creationId="{DB3C1EC8-05FB-B942-B41E-A5649E546440}"/>
          </ac:spMkLst>
        </pc:spChg>
        <pc:spChg chg="add del">
          <ac:chgData name="Fraser Dumayne" userId="5ec4aa00-8a9c-48be-9b85-5ef87f4d08b0" providerId="ADAL" clId="{CE86BFE5-17C7-6C43-A55A-7688E46D84D7}" dt="2020-04-01T15:56:55.999" v="4694" actId="478"/>
          <ac:spMkLst>
            <pc:docMk/>
            <pc:sldMk cId="2316146622" sldId="274"/>
            <ac:spMk id="13" creationId="{7556BE6D-6BC2-6240-B46F-50887139BACC}"/>
          </ac:spMkLst>
        </pc:spChg>
        <pc:spChg chg="mod">
          <ac:chgData name="Fraser Dumayne" userId="5ec4aa00-8a9c-48be-9b85-5ef87f4d08b0" providerId="ADAL" clId="{CE86BFE5-17C7-6C43-A55A-7688E46D84D7}" dt="2020-04-01T14:44:24.906" v="3647" actId="20577"/>
          <ac:spMkLst>
            <pc:docMk/>
            <pc:sldMk cId="2316146622" sldId="274"/>
            <ac:spMk id="15" creationId="{CA2DAEAD-B4CD-4B42-B722-B964B374FA8D}"/>
          </ac:spMkLst>
        </pc:spChg>
        <pc:spChg chg="mod">
          <ac:chgData name="Fraser Dumayne" userId="5ec4aa00-8a9c-48be-9b85-5ef87f4d08b0" providerId="ADAL" clId="{CE86BFE5-17C7-6C43-A55A-7688E46D84D7}" dt="2020-04-05T16:40:35.294" v="8601" actId="20577"/>
          <ac:spMkLst>
            <pc:docMk/>
            <pc:sldMk cId="2316146622" sldId="274"/>
            <ac:spMk id="16" creationId="{D98C9B2C-1D72-0044-943B-F534DB0A90BA}"/>
          </ac:spMkLst>
        </pc:spChg>
        <pc:spChg chg="add del">
          <ac:chgData name="Fraser Dumayne" userId="5ec4aa00-8a9c-48be-9b85-5ef87f4d08b0" providerId="ADAL" clId="{CE86BFE5-17C7-6C43-A55A-7688E46D84D7}" dt="2020-04-01T15:56:53.847" v="4693" actId="478"/>
          <ac:spMkLst>
            <pc:docMk/>
            <pc:sldMk cId="2316146622" sldId="274"/>
            <ac:spMk id="21" creationId="{3592EB90-0863-CC43-9903-6CDB812C1B6D}"/>
          </ac:spMkLst>
        </pc:spChg>
        <pc:spChg chg="add">
          <ac:chgData name="Fraser Dumayne" userId="5ec4aa00-8a9c-48be-9b85-5ef87f4d08b0" providerId="ADAL" clId="{CE86BFE5-17C7-6C43-A55A-7688E46D84D7}" dt="2020-04-01T15:56:57.816" v="4695"/>
          <ac:spMkLst>
            <pc:docMk/>
            <pc:sldMk cId="2316146622" sldId="274"/>
            <ac:spMk id="22" creationId="{9DC3B36D-2C89-234E-AD69-68FB395DB0E6}"/>
          </ac:spMkLst>
        </pc:spChg>
        <pc:picChg chg="add mod modCrop">
          <ac:chgData name="Fraser Dumayne" userId="5ec4aa00-8a9c-48be-9b85-5ef87f4d08b0" providerId="ADAL" clId="{CE86BFE5-17C7-6C43-A55A-7688E46D84D7}" dt="2020-04-01T14:58:11.018" v="4348" actId="1076"/>
          <ac:picMkLst>
            <pc:docMk/>
            <pc:sldMk cId="2316146622" sldId="274"/>
            <ac:picMk id="10" creationId="{D2140C26-BF5C-BF4A-BE8A-D9B21E6A2DD5}"/>
          </ac:picMkLst>
        </pc:picChg>
      </pc:sldChg>
      <pc:sldChg chg="addSp delSp modSp add modAnim modNotesTx">
        <pc:chgData name="Fraser Dumayne" userId="5ec4aa00-8a9c-48be-9b85-5ef87f4d08b0" providerId="ADAL" clId="{CE86BFE5-17C7-6C43-A55A-7688E46D84D7}" dt="2020-04-07T09:59:43.011" v="14684" actId="113"/>
        <pc:sldMkLst>
          <pc:docMk/>
          <pc:sldMk cId="4066245898" sldId="275"/>
        </pc:sldMkLst>
        <pc:spChg chg="add del mod">
          <ac:chgData name="Fraser Dumayne" userId="5ec4aa00-8a9c-48be-9b85-5ef87f4d08b0" providerId="ADAL" clId="{CE86BFE5-17C7-6C43-A55A-7688E46D84D7}" dt="2020-04-01T15:54:26.924" v="4649" actId="478"/>
          <ac:spMkLst>
            <pc:docMk/>
            <pc:sldMk cId="4066245898" sldId="275"/>
            <ac:spMk id="2" creationId="{B29F9190-91E4-2C40-8F51-B74122C07D78}"/>
          </ac:spMkLst>
        </pc:spChg>
        <pc:spChg chg="del">
          <ac:chgData name="Fraser Dumayne" userId="5ec4aa00-8a9c-48be-9b85-5ef87f4d08b0" providerId="ADAL" clId="{CE86BFE5-17C7-6C43-A55A-7688E46D84D7}" dt="2020-04-01T15:54:25.619" v="4647" actId="478"/>
          <ac:spMkLst>
            <pc:docMk/>
            <pc:sldMk cId="4066245898" sldId="275"/>
            <ac:spMk id="7" creationId="{8B1D699D-D736-4A40-99D1-9D92000B886E}"/>
          </ac:spMkLst>
        </pc:spChg>
        <pc:spChg chg="add del">
          <ac:chgData name="Fraser Dumayne" userId="5ec4aa00-8a9c-48be-9b85-5ef87f4d08b0" providerId="ADAL" clId="{CE86BFE5-17C7-6C43-A55A-7688E46D84D7}" dt="2020-04-01T15:57:13.730" v="4700" actId="478"/>
          <ac:spMkLst>
            <pc:docMk/>
            <pc:sldMk cId="4066245898" sldId="275"/>
            <ac:spMk id="11" creationId="{F935F696-C585-A446-9C59-F36D11406EEF}"/>
          </ac:spMkLst>
        </pc:spChg>
        <pc:spChg chg="add">
          <ac:chgData name="Fraser Dumayne" userId="5ec4aa00-8a9c-48be-9b85-5ef87f4d08b0" providerId="ADAL" clId="{CE86BFE5-17C7-6C43-A55A-7688E46D84D7}" dt="2020-04-01T15:57:14.088" v="4701"/>
          <ac:spMkLst>
            <pc:docMk/>
            <pc:sldMk cId="4066245898" sldId="275"/>
            <ac:spMk id="12" creationId="{0DEAC04F-E6ED-1C40-B3F0-07090C7C0A33}"/>
          </ac:spMkLst>
        </pc:spChg>
        <pc:spChg chg="mod">
          <ac:chgData name="Fraser Dumayne" userId="5ec4aa00-8a9c-48be-9b85-5ef87f4d08b0" providerId="ADAL" clId="{CE86BFE5-17C7-6C43-A55A-7688E46D84D7}" dt="2020-04-01T15:01:43.213" v="4451" actId="20577"/>
          <ac:spMkLst>
            <pc:docMk/>
            <pc:sldMk cId="4066245898" sldId="275"/>
            <ac:spMk id="15" creationId="{CA2DAEAD-B4CD-4B42-B722-B964B374FA8D}"/>
          </ac:spMkLst>
        </pc:spChg>
        <pc:spChg chg="mod">
          <ac:chgData name="Fraser Dumayne" userId="5ec4aa00-8a9c-48be-9b85-5ef87f4d08b0" providerId="ADAL" clId="{CE86BFE5-17C7-6C43-A55A-7688E46D84D7}" dt="2020-04-06T12:06:01.254" v="14255" actId="20577"/>
          <ac:spMkLst>
            <pc:docMk/>
            <pc:sldMk cId="4066245898" sldId="275"/>
            <ac:spMk id="16" creationId="{D98C9B2C-1D72-0044-943B-F534DB0A90BA}"/>
          </ac:spMkLst>
        </pc:spChg>
      </pc:sldChg>
      <pc:sldChg chg="addSp delSp modSp add modAnim modNotesTx">
        <pc:chgData name="Fraser Dumayne" userId="5ec4aa00-8a9c-48be-9b85-5ef87f4d08b0" providerId="ADAL" clId="{CE86BFE5-17C7-6C43-A55A-7688E46D84D7}" dt="2020-04-07T09:21:32.437" v="14666" actId="113"/>
        <pc:sldMkLst>
          <pc:docMk/>
          <pc:sldMk cId="1772901719" sldId="276"/>
        </pc:sldMkLst>
        <pc:spChg chg="add del mod">
          <ac:chgData name="Fraser Dumayne" userId="5ec4aa00-8a9c-48be-9b85-5ef87f4d08b0" providerId="ADAL" clId="{CE86BFE5-17C7-6C43-A55A-7688E46D84D7}" dt="2020-04-01T15:54:30.663" v="4652" actId="478"/>
          <ac:spMkLst>
            <pc:docMk/>
            <pc:sldMk cId="1772901719" sldId="276"/>
            <ac:spMk id="2" creationId="{B21F572C-4077-7645-8F29-DD20AE6EACB8}"/>
          </ac:spMkLst>
        </pc:spChg>
        <pc:spChg chg="del">
          <ac:chgData name="Fraser Dumayne" userId="5ec4aa00-8a9c-48be-9b85-5ef87f4d08b0" providerId="ADAL" clId="{CE86BFE5-17C7-6C43-A55A-7688E46D84D7}" dt="2020-04-01T15:54:30.147" v="4651" actId="478"/>
          <ac:spMkLst>
            <pc:docMk/>
            <pc:sldMk cId="1772901719" sldId="276"/>
            <ac:spMk id="7" creationId="{8B1D699D-D736-4A40-99D1-9D92000B886E}"/>
          </ac:spMkLst>
        </pc:spChg>
        <pc:spChg chg="add del">
          <ac:chgData name="Fraser Dumayne" userId="5ec4aa00-8a9c-48be-9b85-5ef87f4d08b0" providerId="ADAL" clId="{CE86BFE5-17C7-6C43-A55A-7688E46D84D7}" dt="2020-04-01T15:57:16.930" v="4702" actId="478"/>
          <ac:spMkLst>
            <pc:docMk/>
            <pc:sldMk cId="1772901719" sldId="276"/>
            <ac:spMk id="11" creationId="{49A735D0-6337-454D-8F6F-E691628815C9}"/>
          </ac:spMkLst>
        </pc:spChg>
        <pc:spChg chg="add">
          <ac:chgData name="Fraser Dumayne" userId="5ec4aa00-8a9c-48be-9b85-5ef87f4d08b0" providerId="ADAL" clId="{CE86BFE5-17C7-6C43-A55A-7688E46D84D7}" dt="2020-04-01T15:57:17.211" v="4703"/>
          <ac:spMkLst>
            <pc:docMk/>
            <pc:sldMk cId="1772901719" sldId="276"/>
            <ac:spMk id="12" creationId="{89D594E7-15FA-C347-A1B9-CA5745FA6FE2}"/>
          </ac:spMkLst>
        </pc:spChg>
        <pc:spChg chg="mod">
          <ac:chgData name="Fraser Dumayne" userId="5ec4aa00-8a9c-48be-9b85-5ef87f4d08b0" providerId="ADAL" clId="{CE86BFE5-17C7-6C43-A55A-7688E46D84D7}" dt="2020-04-01T15:04:46.778" v="4532" actId="20577"/>
          <ac:spMkLst>
            <pc:docMk/>
            <pc:sldMk cId="1772901719" sldId="276"/>
            <ac:spMk id="15" creationId="{CA2DAEAD-B4CD-4B42-B722-B964B374FA8D}"/>
          </ac:spMkLst>
        </pc:spChg>
        <pc:spChg chg="mod">
          <ac:chgData name="Fraser Dumayne" userId="5ec4aa00-8a9c-48be-9b85-5ef87f4d08b0" providerId="ADAL" clId="{CE86BFE5-17C7-6C43-A55A-7688E46D84D7}" dt="2020-04-06T12:06:09.212" v="14259" actId="113"/>
          <ac:spMkLst>
            <pc:docMk/>
            <pc:sldMk cId="1772901719" sldId="276"/>
            <ac:spMk id="16" creationId="{D98C9B2C-1D72-0044-943B-F534DB0A90BA}"/>
          </ac:spMkLst>
        </pc:spChg>
      </pc:sldChg>
      <pc:sldChg chg="addSp modSp add del">
        <pc:chgData name="Fraser Dumayne" userId="5ec4aa00-8a9c-48be-9b85-5ef87f4d08b0" providerId="ADAL" clId="{CE86BFE5-17C7-6C43-A55A-7688E46D84D7}" dt="2020-04-03T16:04:39.378" v="6369" actId="2696"/>
        <pc:sldMkLst>
          <pc:docMk/>
          <pc:sldMk cId="2013625544" sldId="277"/>
        </pc:sldMkLst>
        <pc:spChg chg="mod">
          <ac:chgData name="Fraser Dumayne" userId="5ec4aa00-8a9c-48be-9b85-5ef87f4d08b0" providerId="ADAL" clId="{CE86BFE5-17C7-6C43-A55A-7688E46D84D7}" dt="2020-04-03T10:25:01.092" v="5776" actId="20577"/>
          <ac:spMkLst>
            <pc:docMk/>
            <pc:sldMk cId="2013625544" sldId="277"/>
            <ac:spMk id="15" creationId="{CA2DAEAD-B4CD-4B42-B722-B964B374FA8D}"/>
          </ac:spMkLst>
        </pc:spChg>
        <pc:spChg chg="mod">
          <ac:chgData name="Fraser Dumayne" userId="5ec4aa00-8a9c-48be-9b85-5ef87f4d08b0" providerId="ADAL" clId="{CE86BFE5-17C7-6C43-A55A-7688E46D84D7}" dt="2020-04-02T08:37:09.090" v="5550" actId="20577"/>
          <ac:spMkLst>
            <pc:docMk/>
            <pc:sldMk cId="2013625544" sldId="277"/>
            <ac:spMk id="16" creationId="{D98C9B2C-1D72-0044-943B-F534DB0A90BA}"/>
          </ac:spMkLst>
        </pc:spChg>
        <pc:picChg chg="add mod">
          <ac:chgData name="Fraser Dumayne" userId="5ec4aa00-8a9c-48be-9b85-5ef87f4d08b0" providerId="ADAL" clId="{CE86BFE5-17C7-6C43-A55A-7688E46D84D7}" dt="2020-04-03T09:57:33.582" v="5602" actId="27614"/>
          <ac:picMkLst>
            <pc:docMk/>
            <pc:sldMk cId="2013625544" sldId="277"/>
            <ac:picMk id="3" creationId="{D8880D2A-B2BD-764B-BFBD-87830C5CC459}"/>
          </ac:picMkLst>
        </pc:picChg>
      </pc:sldChg>
      <pc:sldChg chg="addSp delSp modSp add ord modAnim modNotesTx">
        <pc:chgData name="Fraser Dumayne" userId="5ec4aa00-8a9c-48be-9b85-5ef87f4d08b0" providerId="ADAL" clId="{CE86BFE5-17C7-6C43-A55A-7688E46D84D7}" dt="2020-04-08T09:34:39.996" v="14795" actId="20577"/>
        <pc:sldMkLst>
          <pc:docMk/>
          <pc:sldMk cId="695847679" sldId="278"/>
        </pc:sldMkLst>
        <pc:spChg chg="add mod">
          <ac:chgData name="Fraser Dumayne" userId="5ec4aa00-8a9c-48be-9b85-5ef87f4d08b0" providerId="ADAL" clId="{CE86BFE5-17C7-6C43-A55A-7688E46D84D7}" dt="2020-04-06T11:50:02.042" v="13542" actId="1076"/>
          <ac:spMkLst>
            <pc:docMk/>
            <pc:sldMk cId="695847679" sldId="278"/>
            <ac:spMk id="2" creationId="{B64FC920-3D94-854E-898D-F251C605D7A6}"/>
          </ac:spMkLst>
        </pc:spChg>
        <pc:spChg chg="add mod">
          <ac:chgData name="Fraser Dumayne" userId="5ec4aa00-8a9c-48be-9b85-5ef87f4d08b0" providerId="ADAL" clId="{CE86BFE5-17C7-6C43-A55A-7688E46D84D7}" dt="2020-04-06T11:50:17.165" v="13563" actId="1076"/>
          <ac:spMkLst>
            <pc:docMk/>
            <pc:sldMk cId="695847679" sldId="278"/>
            <ac:spMk id="14" creationId="{79AACB5B-07FD-3E4F-93CD-709570622311}"/>
          </ac:spMkLst>
        </pc:spChg>
        <pc:spChg chg="mod">
          <ac:chgData name="Fraser Dumayne" userId="5ec4aa00-8a9c-48be-9b85-5ef87f4d08b0" providerId="ADAL" clId="{CE86BFE5-17C7-6C43-A55A-7688E46D84D7}" dt="2020-04-03T08:43:53.789" v="5571" actId="20577"/>
          <ac:spMkLst>
            <pc:docMk/>
            <pc:sldMk cId="695847679" sldId="278"/>
            <ac:spMk id="15" creationId="{CA2DAEAD-B4CD-4B42-B722-B964B374FA8D}"/>
          </ac:spMkLst>
        </pc:spChg>
        <pc:spChg chg="mod">
          <ac:chgData name="Fraser Dumayne" userId="5ec4aa00-8a9c-48be-9b85-5ef87f4d08b0" providerId="ADAL" clId="{CE86BFE5-17C7-6C43-A55A-7688E46D84D7}" dt="2020-04-08T08:21:36.171" v="14741" actId="20577"/>
          <ac:spMkLst>
            <pc:docMk/>
            <pc:sldMk cId="695847679" sldId="278"/>
            <ac:spMk id="16" creationId="{D98C9B2C-1D72-0044-943B-F534DB0A90BA}"/>
          </ac:spMkLst>
        </pc:spChg>
        <pc:picChg chg="del">
          <ac:chgData name="Fraser Dumayne" userId="5ec4aa00-8a9c-48be-9b85-5ef87f4d08b0" providerId="ADAL" clId="{CE86BFE5-17C7-6C43-A55A-7688E46D84D7}" dt="2020-04-03T08:43:58.298" v="5583" actId="478"/>
          <ac:picMkLst>
            <pc:docMk/>
            <pc:sldMk cId="695847679" sldId="278"/>
            <ac:picMk id="3" creationId="{E5B9F01F-D6EC-2747-9574-4C64B123EFAF}"/>
          </ac:picMkLst>
        </pc:picChg>
        <pc:picChg chg="add mod">
          <ac:chgData name="Fraser Dumayne" userId="5ec4aa00-8a9c-48be-9b85-5ef87f4d08b0" providerId="ADAL" clId="{CE86BFE5-17C7-6C43-A55A-7688E46D84D7}" dt="2020-04-06T11:50:20.147" v="13564" actId="1076"/>
          <ac:picMkLst>
            <pc:docMk/>
            <pc:sldMk cId="695847679" sldId="278"/>
            <ac:picMk id="4" creationId="{5E211B93-E734-3646-948D-C19FADA083AE}"/>
          </ac:picMkLst>
        </pc:picChg>
        <pc:picChg chg="add mod">
          <ac:chgData name="Fraser Dumayne" userId="5ec4aa00-8a9c-48be-9b85-5ef87f4d08b0" providerId="ADAL" clId="{CE86BFE5-17C7-6C43-A55A-7688E46D84D7}" dt="2020-04-06T11:50:21.795" v="13565" actId="1076"/>
          <ac:picMkLst>
            <pc:docMk/>
            <pc:sldMk cId="695847679" sldId="278"/>
            <ac:picMk id="6" creationId="{43228844-96F5-654F-BEF8-A64887160900}"/>
          </ac:picMkLst>
        </pc:picChg>
      </pc:sldChg>
      <pc:sldChg chg="addSp delSp modSp add modNotesTx">
        <pc:chgData name="Fraser Dumayne" userId="5ec4aa00-8a9c-48be-9b85-5ef87f4d08b0" providerId="ADAL" clId="{CE86BFE5-17C7-6C43-A55A-7688E46D84D7}" dt="2020-04-07T09:17:36.964" v="14509" actId="113"/>
        <pc:sldMkLst>
          <pc:docMk/>
          <pc:sldMk cId="3061672668" sldId="279"/>
        </pc:sldMkLst>
        <pc:spChg chg="add mod">
          <ac:chgData name="Fraser Dumayne" userId="5ec4aa00-8a9c-48be-9b85-5ef87f4d08b0" providerId="ADAL" clId="{CE86BFE5-17C7-6C43-A55A-7688E46D84D7}" dt="2020-04-03T09:59:38.534" v="5645" actId="208"/>
          <ac:spMkLst>
            <pc:docMk/>
            <pc:sldMk cId="3061672668" sldId="279"/>
            <ac:spMk id="2" creationId="{510B1B32-8342-5044-BF28-9318DB815016}"/>
          </ac:spMkLst>
        </pc:spChg>
        <pc:spChg chg="mod">
          <ac:chgData name="Fraser Dumayne" userId="5ec4aa00-8a9c-48be-9b85-5ef87f4d08b0" providerId="ADAL" clId="{CE86BFE5-17C7-6C43-A55A-7688E46D84D7}" dt="2020-04-03T09:59:54.868" v="5684" actId="1076"/>
          <ac:spMkLst>
            <pc:docMk/>
            <pc:sldMk cId="3061672668" sldId="279"/>
            <ac:spMk id="15" creationId="{CA2DAEAD-B4CD-4B42-B722-B964B374FA8D}"/>
          </ac:spMkLst>
        </pc:spChg>
        <pc:spChg chg="del mod">
          <ac:chgData name="Fraser Dumayne" userId="5ec4aa00-8a9c-48be-9b85-5ef87f4d08b0" providerId="ADAL" clId="{CE86BFE5-17C7-6C43-A55A-7688E46D84D7}" dt="2020-04-03T09:59:18.697" v="5641" actId="478"/>
          <ac:spMkLst>
            <pc:docMk/>
            <pc:sldMk cId="3061672668" sldId="279"/>
            <ac:spMk id="16" creationId="{D98C9B2C-1D72-0044-943B-F534DB0A90BA}"/>
          </ac:spMkLst>
        </pc:spChg>
        <pc:picChg chg="add mod">
          <ac:chgData name="Fraser Dumayne" userId="5ec4aa00-8a9c-48be-9b85-5ef87f4d08b0" providerId="ADAL" clId="{CE86BFE5-17C7-6C43-A55A-7688E46D84D7}" dt="2020-04-03T10:04:12.779" v="5718" actId="1076"/>
          <ac:picMkLst>
            <pc:docMk/>
            <pc:sldMk cId="3061672668" sldId="279"/>
            <ac:picMk id="4" creationId="{A548FED4-E9FE-0C45-A5B7-D4D08BE79569}"/>
          </ac:picMkLst>
        </pc:picChg>
        <pc:cxnChg chg="del">
          <ac:chgData name="Fraser Dumayne" userId="5ec4aa00-8a9c-48be-9b85-5ef87f4d08b0" providerId="ADAL" clId="{CE86BFE5-17C7-6C43-A55A-7688E46D84D7}" dt="2020-04-03T09:59:14.811" v="5640" actId="478"/>
          <ac:cxnSpMkLst>
            <pc:docMk/>
            <pc:sldMk cId="3061672668" sldId="279"/>
            <ac:cxnSpMk id="10" creationId="{B01870E2-8F4A-284A-A014-7A5CCBE8856C}"/>
          </ac:cxnSpMkLst>
        </pc:cxnChg>
        <pc:cxnChg chg="del">
          <ac:chgData name="Fraser Dumayne" userId="5ec4aa00-8a9c-48be-9b85-5ef87f4d08b0" providerId="ADAL" clId="{CE86BFE5-17C7-6C43-A55A-7688E46D84D7}" dt="2020-04-03T09:59:14.811" v="5640" actId="478"/>
          <ac:cxnSpMkLst>
            <pc:docMk/>
            <pc:sldMk cId="3061672668" sldId="279"/>
            <ac:cxnSpMk id="12" creationId="{5FAFF02F-946C-BC43-9072-C645A29EC550}"/>
          </ac:cxnSpMkLst>
        </pc:cxnChg>
        <pc:cxnChg chg="del">
          <ac:chgData name="Fraser Dumayne" userId="5ec4aa00-8a9c-48be-9b85-5ef87f4d08b0" providerId="ADAL" clId="{CE86BFE5-17C7-6C43-A55A-7688E46D84D7}" dt="2020-04-03T09:59:14.811" v="5640" actId="478"/>
          <ac:cxnSpMkLst>
            <pc:docMk/>
            <pc:sldMk cId="3061672668" sldId="279"/>
            <ac:cxnSpMk id="14" creationId="{48AB1C0C-CC20-8849-8550-9064EBF77B28}"/>
          </ac:cxnSpMkLst>
        </pc:cxnChg>
        <pc:cxnChg chg="del">
          <ac:chgData name="Fraser Dumayne" userId="5ec4aa00-8a9c-48be-9b85-5ef87f4d08b0" providerId="ADAL" clId="{CE86BFE5-17C7-6C43-A55A-7688E46D84D7}" dt="2020-04-03T09:59:14.811" v="5640" actId="478"/>
          <ac:cxnSpMkLst>
            <pc:docMk/>
            <pc:sldMk cId="3061672668" sldId="279"/>
            <ac:cxnSpMk id="17" creationId="{DC4AAC0A-552B-1E48-93E4-C560294BD294}"/>
          </ac:cxnSpMkLst>
        </pc:cxnChg>
      </pc:sldChg>
      <pc:sldChg chg="addSp delSp modSp add del">
        <pc:chgData name="Fraser Dumayne" userId="5ec4aa00-8a9c-48be-9b85-5ef87f4d08b0" providerId="ADAL" clId="{CE86BFE5-17C7-6C43-A55A-7688E46D84D7}" dt="2020-04-03T09:59:03.951" v="5639" actId="2696"/>
        <pc:sldMkLst>
          <pc:docMk/>
          <pc:sldMk cId="3041419021" sldId="280"/>
        </pc:sldMkLst>
        <pc:spChg chg="del">
          <ac:chgData name="Fraser Dumayne" userId="5ec4aa00-8a9c-48be-9b85-5ef87f4d08b0" providerId="ADAL" clId="{CE86BFE5-17C7-6C43-A55A-7688E46D84D7}" dt="2020-04-03T09:58:39.517" v="5628"/>
          <ac:spMkLst>
            <pc:docMk/>
            <pc:sldMk cId="3041419021" sldId="280"/>
            <ac:spMk id="2" creationId="{F717EDB1-9665-924C-BDB5-99B147D95E8B}"/>
          </ac:spMkLst>
        </pc:spChg>
        <pc:picChg chg="add mod">
          <ac:chgData name="Fraser Dumayne" userId="5ec4aa00-8a9c-48be-9b85-5ef87f4d08b0" providerId="ADAL" clId="{CE86BFE5-17C7-6C43-A55A-7688E46D84D7}" dt="2020-04-03T09:58:39.517" v="5628"/>
          <ac:picMkLst>
            <pc:docMk/>
            <pc:sldMk cId="3041419021" sldId="280"/>
            <ac:picMk id="6" creationId="{EE34E0C8-0AC6-F747-85D2-4773E84CDE54}"/>
          </ac:picMkLst>
        </pc:picChg>
      </pc:sldChg>
      <pc:sldChg chg="delSp modSp add del ord">
        <pc:chgData name="Fraser Dumayne" userId="5ec4aa00-8a9c-48be-9b85-5ef87f4d08b0" providerId="ADAL" clId="{CE86BFE5-17C7-6C43-A55A-7688E46D84D7}" dt="2020-04-06T10:48:55.372" v="11220" actId="2696"/>
        <pc:sldMkLst>
          <pc:docMk/>
          <pc:sldMk cId="3884200142" sldId="280"/>
        </pc:sldMkLst>
        <pc:spChg chg="mod">
          <ac:chgData name="Fraser Dumayne" userId="5ec4aa00-8a9c-48be-9b85-5ef87f4d08b0" providerId="ADAL" clId="{CE86BFE5-17C7-6C43-A55A-7688E46D84D7}" dt="2020-04-06T10:32:46.153" v="10694" actId="20577"/>
          <ac:spMkLst>
            <pc:docMk/>
            <pc:sldMk cId="3884200142" sldId="280"/>
            <ac:spMk id="15" creationId="{CA2DAEAD-B4CD-4B42-B722-B964B374FA8D}"/>
          </ac:spMkLst>
        </pc:spChg>
        <pc:spChg chg="mod">
          <ac:chgData name="Fraser Dumayne" userId="5ec4aa00-8a9c-48be-9b85-5ef87f4d08b0" providerId="ADAL" clId="{CE86BFE5-17C7-6C43-A55A-7688E46D84D7}" dt="2020-04-06T10:45:26.846" v="11160"/>
          <ac:spMkLst>
            <pc:docMk/>
            <pc:sldMk cId="3884200142" sldId="280"/>
            <ac:spMk id="16" creationId="{D98C9B2C-1D72-0044-943B-F534DB0A90BA}"/>
          </ac:spMkLst>
        </pc:spChg>
        <pc:picChg chg="del">
          <ac:chgData name="Fraser Dumayne" userId="5ec4aa00-8a9c-48be-9b85-5ef87f4d08b0" providerId="ADAL" clId="{CE86BFE5-17C7-6C43-A55A-7688E46D84D7}" dt="2020-04-03T16:07:02.378" v="6661" actId="478"/>
          <ac:picMkLst>
            <pc:docMk/>
            <pc:sldMk cId="3884200142" sldId="280"/>
            <ac:picMk id="21" creationId="{21063310-D95B-0944-A5BC-8929F483A597}"/>
          </ac:picMkLst>
        </pc:picChg>
      </pc:sldChg>
      <pc:sldChg chg="modSp add del ord">
        <pc:chgData name="Fraser Dumayne" userId="5ec4aa00-8a9c-48be-9b85-5ef87f4d08b0" providerId="ADAL" clId="{CE86BFE5-17C7-6C43-A55A-7688E46D84D7}" dt="2020-04-03T16:04:32.560" v="6368" actId="2696"/>
        <pc:sldMkLst>
          <pc:docMk/>
          <pc:sldMk cId="3929949982" sldId="280"/>
        </pc:sldMkLst>
        <pc:spChg chg="mod">
          <ac:chgData name="Fraser Dumayne" userId="5ec4aa00-8a9c-48be-9b85-5ef87f4d08b0" providerId="ADAL" clId="{CE86BFE5-17C7-6C43-A55A-7688E46D84D7}" dt="2020-04-03T10:25:20.905" v="5791" actId="20577"/>
          <ac:spMkLst>
            <pc:docMk/>
            <pc:sldMk cId="3929949982" sldId="280"/>
            <ac:spMk id="15" creationId="{CA2DAEAD-B4CD-4B42-B722-B964B374FA8D}"/>
          </ac:spMkLst>
        </pc:spChg>
        <pc:spChg chg="mod">
          <ac:chgData name="Fraser Dumayne" userId="5ec4aa00-8a9c-48be-9b85-5ef87f4d08b0" providerId="ADAL" clId="{CE86BFE5-17C7-6C43-A55A-7688E46D84D7}" dt="2020-04-03T11:06:47.711" v="5868" actId="5793"/>
          <ac:spMkLst>
            <pc:docMk/>
            <pc:sldMk cId="3929949982" sldId="280"/>
            <ac:spMk id="16" creationId="{D98C9B2C-1D72-0044-943B-F534DB0A90BA}"/>
          </ac:spMkLst>
        </pc:spChg>
      </pc:sldChg>
      <pc:sldChg chg="modSp add ord modAnim modNotesTx">
        <pc:chgData name="Fraser Dumayne" userId="5ec4aa00-8a9c-48be-9b85-5ef87f4d08b0" providerId="ADAL" clId="{CE86BFE5-17C7-6C43-A55A-7688E46D84D7}" dt="2020-04-08T10:04:43.917" v="14804" actId="20577"/>
        <pc:sldMkLst>
          <pc:docMk/>
          <pc:sldMk cId="3676305275" sldId="281"/>
        </pc:sldMkLst>
        <pc:spChg chg="mod">
          <ac:chgData name="Fraser Dumayne" userId="5ec4aa00-8a9c-48be-9b85-5ef87f4d08b0" providerId="ADAL" clId="{CE86BFE5-17C7-6C43-A55A-7688E46D84D7}" dt="2020-04-06T11:10:23.943" v="11236" actId="20577"/>
          <ac:spMkLst>
            <pc:docMk/>
            <pc:sldMk cId="3676305275" sldId="281"/>
            <ac:spMk id="15" creationId="{CA2DAEAD-B4CD-4B42-B722-B964B374FA8D}"/>
          </ac:spMkLst>
        </pc:spChg>
        <pc:spChg chg="mod">
          <ac:chgData name="Fraser Dumayne" userId="5ec4aa00-8a9c-48be-9b85-5ef87f4d08b0" providerId="ADAL" clId="{CE86BFE5-17C7-6C43-A55A-7688E46D84D7}" dt="2020-04-06T12:05:31.427" v="14240" actId="113"/>
          <ac:spMkLst>
            <pc:docMk/>
            <pc:sldMk cId="3676305275" sldId="281"/>
            <ac:spMk id="16" creationId="{D98C9B2C-1D72-0044-943B-F534DB0A90BA}"/>
          </ac:spMkLst>
        </pc:spChg>
        <pc:picChg chg="mod modCrop">
          <ac:chgData name="Fraser Dumayne" userId="5ec4aa00-8a9c-48be-9b85-5ef87f4d08b0" providerId="ADAL" clId="{CE86BFE5-17C7-6C43-A55A-7688E46D84D7}" dt="2020-04-03T16:11:43.054" v="7337" actId="1076"/>
          <ac:picMkLst>
            <pc:docMk/>
            <pc:sldMk cId="3676305275" sldId="281"/>
            <ac:picMk id="21" creationId="{21063310-D95B-0944-A5BC-8929F483A597}"/>
          </ac:picMkLst>
        </pc:picChg>
      </pc:sldChg>
      <pc:sldChg chg="ord modAnim modNotesTx">
        <pc:chgData name="Fraser Dumayne" userId="5ec4aa00-8a9c-48be-9b85-5ef87f4d08b0" providerId="ADAL" clId="{CE86BFE5-17C7-6C43-A55A-7688E46D84D7}" dt="2020-04-08T10:07:48.497" v="14852" actId="20577"/>
        <pc:sldMkLst>
          <pc:docMk/>
          <pc:sldMk cId="643870605" sldId="282"/>
        </pc:sldMkLst>
      </pc:sldChg>
      <pc:sldChg chg="modSp ord modAnim modNotesTx">
        <pc:chgData name="Fraser Dumayne" userId="5ec4aa00-8a9c-48be-9b85-5ef87f4d08b0" providerId="ADAL" clId="{CE86BFE5-17C7-6C43-A55A-7688E46D84D7}" dt="2020-04-08T10:05:52.616" v="14806" actId="113"/>
        <pc:sldMkLst>
          <pc:docMk/>
          <pc:sldMk cId="2956426292" sldId="283"/>
        </pc:sldMkLst>
        <pc:spChg chg="mod">
          <ac:chgData name="Fraser Dumayne" userId="5ec4aa00-8a9c-48be-9b85-5ef87f4d08b0" providerId="ADAL" clId="{CE86BFE5-17C7-6C43-A55A-7688E46D84D7}" dt="2020-04-06T12:05:38.576" v="14243" actId="113"/>
          <ac:spMkLst>
            <pc:docMk/>
            <pc:sldMk cId="2956426292" sldId="283"/>
            <ac:spMk id="16" creationId="{D98C9B2C-1D72-0044-943B-F534DB0A90BA}"/>
          </ac:spMkLst>
        </pc:spChg>
        <pc:picChg chg="mod">
          <ac:chgData name="Fraser Dumayne" userId="5ec4aa00-8a9c-48be-9b85-5ef87f4d08b0" providerId="ADAL" clId="{CE86BFE5-17C7-6C43-A55A-7688E46D84D7}" dt="2020-04-06T11:59:12.677" v="14164" actId="14100"/>
          <ac:picMkLst>
            <pc:docMk/>
            <pc:sldMk cId="2956426292" sldId="283"/>
            <ac:picMk id="3" creationId="{EAE5C060-F256-8448-9B80-5B12C614DAEB}"/>
          </ac:picMkLst>
        </pc:picChg>
      </pc:sldChg>
      <pc:sldChg chg="addSp delSp modSp ord modNotesTx">
        <pc:chgData name="Fraser Dumayne" userId="5ec4aa00-8a9c-48be-9b85-5ef87f4d08b0" providerId="ADAL" clId="{CE86BFE5-17C7-6C43-A55A-7688E46D84D7}" dt="2020-04-08T10:07:16.704" v="14844" actId="1036"/>
        <pc:sldMkLst>
          <pc:docMk/>
          <pc:sldMk cId="1873861209" sldId="284"/>
        </pc:sldMkLst>
        <pc:spChg chg="add mod">
          <ac:chgData name="Fraser Dumayne" userId="5ec4aa00-8a9c-48be-9b85-5ef87f4d08b0" providerId="ADAL" clId="{CE86BFE5-17C7-6C43-A55A-7688E46D84D7}" dt="2020-04-08T10:07:16.704" v="14844" actId="1036"/>
          <ac:spMkLst>
            <pc:docMk/>
            <pc:sldMk cId="1873861209" sldId="284"/>
            <ac:spMk id="2" creationId="{5D08CCE3-54BF-1047-935C-2001780354D4}"/>
          </ac:spMkLst>
        </pc:spChg>
        <pc:spChg chg="add mod">
          <ac:chgData name="Fraser Dumayne" userId="5ec4aa00-8a9c-48be-9b85-5ef87f4d08b0" providerId="ADAL" clId="{CE86BFE5-17C7-6C43-A55A-7688E46D84D7}" dt="2020-04-08T10:06:59.991" v="14836" actId="1076"/>
          <ac:spMkLst>
            <pc:docMk/>
            <pc:sldMk cId="1873861209" sldId="284"/>
            <ac:spMk id="3" creationId="{C2E45BED-9181-1F4A-9620-A1AD0FB7D9AC}"/>
          </ac:spMkLst>
        </pc:spChg>
        <pc:spChg chg="add del">
          <ac:chgData name="Fraser Dumayne" userId="5ec4aa00-8a9c-48be-9b85-5ef87f4d08b0" providerId="ADAL" clId="{CE86BFE5-17C7-6C43-A55A-7688E46D84D7}" dt="2020-04-06T10:20:19.674" v="9121" actId="478"/>
          <ac:spMkLst>
            <pc:docMk/>
            <pc:sldMk cId="1873861209" sldId="284"/>
            <ac:spMk id="5" creationId="{8B44E374-D373-CD4D-994F-00E799B72C99}"/>
          </ac:spMkLst>
        </pc:spChg>
        <pc:spChg chg="add del mod">
          <ac:chgData name="Fraser Dumayne" userId="5ec4aa00-8a9c-48be-9b85-5ef87f4d08b0" providerId="ADAL" clId="{CE86BFE5-17C7-6C43-A55A-7688E46D84D7}" dt="2020-04-05T15:38:33.826" v="8533" actId="478"/>
          <ac:spMkLst>
            <pc:docMk/>
            <pc:sldMk cId="1873861209" sldId="284"/>
            <ac:spMk id="6" creationId="{4CC41672-01E8-2048-91A1-7B1AFA8E7296}"/>
          </ac:spMkLst>
        </pc:spChg>
        <pc:spChg chg="mod">
          <ac:chgData name="Fraser Dumayne" userId="5ec4aa00-8a9c-48be-9b85-5ef87f4d08b0" providerId="ADAL" clId="{CE86BFE5-17C7-6C43-A55A-7688E46D84D7}" dt="2020-04-06T11:36:53.809" v="12512"/>
          <ac:spMkLst>
            <pc:docMk/>
            <pc:sldMk cId="1873861209" sldId="284"/>
            <ac:spMk id="15" creationId="{CA2DAEAD-B4CD-4B42-B722-B964B374FA8D}"/>
          </ac:spMkLst>
        </pc:spChg>
        <pc:picChg chg="del mod">
          <ac:chgData name="Fraser Dumayne" userId="5ec4aa00-8a9c-48be-9b85-5ef87f4d08b0" providerId="ADAL" clId="{CE86BFE5-17C7-6C43-A55A-7688E46D84D7}" dt="2020-04-05T15:38:31.534" v="8532" actId="478"/>
          <ac:picMkLst>
            <pc:docMk/>
            <pc:sldMk cId="1873861209" sldId="284"/>
            <ac:picMk id="4" creationId="{646BE045-CED2-C345-961F-190997870CF4}"/>
          </ac:picMkLst>
        </pc:picChg>
        <pc:picChg chg="add mod modCrop">
          <ac:chgData name="Fraser Dumayne" userId="5ec4aa00-8a9c-48be-9b85-5ef87f4d08b0" providerId="ADAL" clId="{CE86BFE5-17C7-6C43-A55A-7688E46D84D7}" dt="2020-04-06T10:20:21.707" v="9122" actId="1076"/>
          <ac:picMkLst>
            <pc:docMk/>
            <pc:sldMk cId="1873861209" sldId="284"/>
            <ac:picMk id="21" creationId="{9CB5F261-6579-E142-8DD7-627518E8C195}"/>
          </ac:picMkLst>
        </pc:picChg>
        <pc:picChg chg="add del mod">
          <ac:chgData name="Fraser Dumayne" userId="5ec4aa00-8a9c-48be-9b85-5ef87f4d08b0" providerId="ADAL" clId="{CE86BFE5-17C7-6C43-A55A-7688E46D84D7}" dt="2020-04-06T10:19:58.522" v="9116" actId="478"/>
          <ac:picMkLst>
            <pc:docMk/>
            <pc:sldMk cId="1873861209" sldId="284"/>
            <ac:picMk id="22" creationId="{6537E19B-C06D-7F44-B79D-E2C7DBC0720E}"/>
          </ac:picMkLst>
        </pc:picChg>
      </pc:sldChg>
      <pc:sldChg chg="ord modNotesTx">
        <pc:chgData name="Fraser Dumayne" userId="5ec4aa00-8a9c-48be-9b85-5ef87f4d08b0" providerId="ADAL" clId="{CE86BFE5-17C7-6C43-A55A-7688E46D84D7}" dt="2020-04-08T09:25:28.049" v="14770" actId="20577"/>
        <pc:sldMkLst>
          <pc:docMk/>
          <pc:sldMk cId="960382827" sldId="285"/>
        </pc:sldMkLst>
      </pc:sldChg>
      <pc:sldChg chg="addSp delSp modSp add del modNotesTx">
        <pc:chgData name="Fraser Dumayne" userId="5ec4aa00-8a9c-48be-9b85-5ef87f4d08b0" providerId="ADAL" clId="{CE86BFE5-17C7-6C43-A55A-7688E46D84D7}" dt="2020-04-05T15:37:56.187" v="8528" actId="2696"/>
        <pc:sldMkLst>
          <pc:docMk/>
          <pc:sldMk cId="131386583" sldId="286"/>
        </pc:sldMkLst>
        <pc:spChg chg="add del mod">
          <ac:chgData name="Fraser Dumayne" userId="5ec4aa00-8a9c-48be-9b85-5ef87f4d08b0" providerId="ADAL" clId="{CE86BFE5-17C7-6C43-A55A-7688E46D84D7}" dt="2020-04-05T15:34:09.923" v="8215" actId="478"/>
          <ac:spMkLst>
            <pc:docMk/>
            <pc:sldMk cId="131386583" sldId="286"/>
            <ac:spMk id="3" creationId="{B29D140C-E9FD-DE4D-8E49-96D750E2A3D1}"/>
          </ac:spMkLst>
        </pc:spChg>
        <pc:spChg chg="add del">
          <ac:chgData name="Fraser Dumayne" userId="5ec4aa00-8a9c-48be-9b85-5ef87f4d08b0" providerId="ADAL" clId="{CE86BFE5-17C7-6C43-A55A-7688E46D84D7}" dt="2020-04-05T15:34:12.867" v="8217"/>
          <ac:spMkLst>
            <pc:docMk/>
            <pc:sldMk cId="131386583" sldId="286"/>
            <ac:spMk id="4" creationId="{A5552E97-FB88-E24F-8009-4914821ECF81}"/>
          </ac:spMkLst>
        </pc:spChg>
        <pc:spChg chg="mod">
          <ac:chgData name="Fraser Dumayne" userId="5ec4aa00-8a9c-48be-9b85-5ef87f4d08b0" providerId="ADAL" clId="{CE86BFE5-17C7-6C43-A55A-7688E46D84D7}" dt="2020-04-05T15:35:04.893" v="8255" actId="20577"/>
          <ac:spMkLst>
            <pc:docMk/>
            <pc:sldMk cId="131386583" sldId="286"/>
            <ac:spMk id="15" creationId="{CA2DAEAD-B4CD-4B42-B722-B964B374FA8D}"/>
          </ac:spMkLst>
        </pc:spChg>
        <pc:spChg chg="del">
          <ac:chgData name="Fraser Dumayne" userId="5ec4aa00-8a9c-48be-9b85-5ef87f4d08b0" providerId="ADAL" clId="{CE86BFE5-17C7-6C43-A55A-7688E46D84D7}" dt="2020-04-05T15:34:08.478" v="8213" actId="478"/>
          <ac:spMkLst>
            <pc:docMk/>
            <pc:sldMk cId="131386583" sldId="286"/>
            <ac:spMk id="16" creationId="{D98C9B2C-1D72-0044-943B-F534DB0A90BA}"/>
          </ac:spMkLst>
        </pc:spChg>
        <pc:picChg chg="add mod">
          <ac:chgData name="Fraser Dumayne" userId="5ec4aa00-8a9c-48be-9b85-5ef87f4d08b0" providerId="ADAL" clId="{CE86BFE5-17C7-6C43-A55A-7688E46D84D7}" dt="2020-04-05T15:34:52.669" v="8224" actId="14100"/>
          <ac:picMkLst>
            <pc:docMk/>
            <pc:sldMk cId="131386583" sldId="286"/>
            <ac:picMk id="6" creationId="{BCFB5035-6AFC-1A41-8C5C-031B27C4300A}"/>
          </ac:picMkLst>
        </pc:picChg>
        <pc:picChg chg="del">
          <ac:chgData name="Fraser Dumayne" userId="5ec4aa00-8a9c-48be-9b85-5ef87f4d08b0" providerId="ADAL" clId="{CE86BFE5-17C7-6C43-A55A-7688E46D84D7}" dt="2020-04-05T15:34:09.387" v="8214" actId="478"/>
          <ac:picMkLst>
            <pc:docMk/>
            <pc:sldMk cId="131386583" sldId="286"/>
            <ac:picMk id="21" creationId="{21063310-D95B-0944-A5BC-8929F483A597}"/>
          </ac:picMkLst>
        </pc:picChg>
      </pc:sldChg>
      <pc:sldChg chg="modSp modNotesTx">
        <pc:chgData name="Fraser Dumayne" userId="5ec4aa00-8a9c-48be-9b85-5ef87f4d08b0" providerId="ADAL" clId="{CE86BFE5-17C7-6C43-A55A-7688E46D84D7}" dt="2020-04-08T10:03:03.852" v="14797" actId="207"/>
        <pc:sldMkLst>
          <pc:docMk/>
          <pc:sldMk cId="147678568" sldId="286"/>
        </pc:sldMkLst>
        <pc:spChg chg="mod">
          <ac:chgData name="Fraser Dumayne" userId="5ec4aa00-8a9c-48be-9b85-5ef87f4d08b0" providerId="ADAL" clId="{CE86BFE5-17C7-6C43-A55A-7688E46D84D7}" dt="2020-04-08T10:03:03.852" v="14797" actId="207"/>
          <ac:spMkLst>
            <pc:docMk/>
            <pc:sldMk cId="147678568" sldId="286"/>
            <ac:spMk id="16" creationId="{D98C9B2C-1D72-0044-943B-F534DB0A90BA}"/>
          </ac:spMkLst>
        </pc:spChg>
      </pc:sldChg>
      <pc:sldChg chg="add del">
        <pc:chgData name="Fraser Dumayne" userId="5ec4aa00-8a9c-48be-9b85-5ef87f4d08b0" providerId="ADAL" clId="{CE86BFE5-17C7-6C43-A55A-7688E46D84D7}" dt="2020-04-05T15:33:59.311" v="8211"/>
        <pc:sldMkLst>
          <pc:docMk/>
          <pc:sldMk cId="4119553241" sldId="286"/>
        </pc:sldMkLst>
      </pc:sldChg>
      <pc:sldChg chg="modSp ord modNotesTx">
        <pc:chgData name="Fraser Dumayne" userId="5ec4aa00-8a9c-48be-9b85-5ef87f4d08b0" providerId="ADAL" clId="{CE86BFE5-17C7-6C43-A55A-7688E46D84D7}" dt="2020-04-08T10:05:49.066" v="14805" actId="113"/>
        <pc:sldMkLst>
          <pc:docMk/>
          <pc:sldMk cId="2486377114" sldId="287"/>
        </pc:sldMkLst>
        <pc:spChg chg="mod">
          <ac:chgData name="Fraser Dumayne" userId="5ec4aa00-8a9c-48be-9b85-5ef87f4d08b0" providerId="ADAL" clId="{CE86BFE5-17C7-6C43-A55A-7688E46D84D7}" dt="2020-04-06T11:20:14.005" v="11322" actId="20577"/>
          <ac:spMkLst>
            <pc:docMk/>
            <pc:sldMk cId="2486377114" sldId="287"/>
            <ac:spMk id="15" creationId="{CA2DAEAD-B4CD-4B42-B722-B964B374FA8D}"/>
          </ac:spMkLst>
        </pc:spChg>
        <pc:picChg chg="mod">
          <ac:chgData name="Fraser Dumayne" userId="5ec4aa00-8a9c-48be-9b85-5ef87f4d08b0" providerId="ADAL" clId="{CE86BFE5-17C7-6C43-A55A-7688E46D84D7}" dt="2020-04-06T11:59:19.263" v="14166" actId="1076"/>
          <ac:picMkLst>
            <pc:docMk/>
            <pc:sldMk cId="2486377114" sldId="287"/>
            <ac:picMk id="9" creationId="{33E39127-E8AF-3146-86D5-7A2772676E0E}"/>
          </ac:picMkLst>
        </pc:picChg>
      </pc:sldChg>
      <pc:sldChg chg="addSp delSp modSp add ord modAnim modNotesTx">
        <pc:chgData name="Fraser Dumayne" userId="5ec4aa00-8a9c-48be-9b85-5ef87f4d08b0" providerId="ADAL" clId="{CE86BFE5-17C7-6C43-A55A-7688E46D84D7}" dt="2020-04-08T08:43:35.513" v="14751" actId="113"/>
        <pc:sldMkLst>
          <pc:docMk/>
          <pc:sldMk cId="3426543935" sldId="288"/>
        </pc:sldMkLst>
        <pc:spChg chg="add del mod">
          <ac:chgData name="Fraser Dumayne" userId="5ec4aa00-8a9c-48be-9b85-5ef87f4d08b0" providerId="ADAL" clId="{CE86BFE5-17C7-6C43-A55A-7688E46D84D7}" dt="2020-04-05T16:08:21.382" v="8552" actId="931"/>
          <ac:spMkLst>
            <pc:docMk/>
            <pc:sldMk cId="3426543935" sldId="288"/>
            <ac:spMk id="3" creationId="{7134658F-DCB5-0D4C-B02B-20D4326ED60C}"/>
          </ac:spMkLst>
        </pc:spChg>
        <pc:spChg chg="add del mod">
          <ac:chgData name="Fraser Dumayne" userId="5ec4aa00-8a9c-48be-9b85-5ef87f4d08b0" providerId="ADAL" clId="{CE86BFE5-17C7-6C43-A55A-7688E46D84D7}" dt="2020-04-06T10:33:28.169" v="10711" actId="478"/>
          <ac:spMkLst>
            <pc:docMk/>
            <pc:sldMk cId="3426543935" sldId="288"/>
            <ac:spMk id="6" creationId="{E2510FBF-63A4-6A45-91DB-462BF7732249}"/>
          </ac:spMkLst>
        </pc:spChg>
        <pc:spChg chg="add mod">
          <ac:chgData name="Fraser Dumayne" userId="5ec4aa00-8a9c-48be-9b85-5ef87f4d08b0" providerId="ADAL" clId="{CE86BFE5-17C7-6C43-A55A-7688E46D84D7}" dt="2020-04-06T14:09:42.556" v="14368" actId="207"/>
          <ac:spMkLst>
            <pc:docMk/>
            <pc:sldMk cId="3426543935" sldId="288"/>
            <ac:spMk id="7" creationId="{5EB46D0B-4C01-BA44-B77D-FD4E0E5BF077}"/>
          </ac:spMkLst>
        </pc:spChg>
        <pc:spChg chg="mod">
          <ac:chgData name="Fraser Dumayne" userId="5ec4aa00-8a9c-48be-9b85-5ef87f4d08b0" providerId="ADAL" clId="{CE86BFE5-17C7-6C43-A55A-7688E46D84D7}" dt="2020-04-06T10:29:31.806" v="10114" actId="20577"/>
          <ac:spMkLst>
            <pc:docMk/>
            <pc:sldMk cId="3426543935" sldId="288"/>
            <ac:spMk id="15" creationId="{CA2DAEAD-B4CD-4B42-B722-B964B374FA8D}"/>
          </ac:spMkLst>
        </pc:spChg>
        <pc:spChg chg="del">
          <ac:chgData name="Fraser Dumayne" userId="5ec4aa00-8a9c-48be-9b85-5ef87f4d08b0" providerId="ADAL" clId="{CE86BFE5-17C7-6C43-A55A-7688E46D84D7}" dt="2020-04-05T16:06:22.295" v="8551" actId="478"/>
          <ac:spMkLst>
            <pc:docMk/>
            <pc:sldMk cId="3426543935" sldId="288"/>
            <ac:spMk id="16" creationId="{D98C9B2C-1D72-0044-943B-F534DB0A90BA}"/>
          </ac:spMkLst>
        </pc:spChg>
        <pc:spChg chg="add del mod">
          <ac:chgData name="Fraser Dumayne" userId="5ec4aa00-8a9c-48be-9b85-5ef87f4d08b0" providerId="ADAL" clId="{CE86BFE5-17C7-6C43-A55A-7688E46D84D7}" dt="2020-04-06T10:48:50.813" v="11219"/>
          <ac:spMkLst>
            <pc:docMk/>
            <pc:sldMk cId="3426543935" sldId="288"/>
            <ac:spMk id="21" creationId="{C0D92D3E-B54F-2647-98D9-B5275A7E6B00}"/>
          </ac:spMkLst>
        </pc:spChg>
        <pc:spChg chg="add del mod">
          <ac:chgData name="Fraser Dumayne" userId="5ec4aa00-8a9c-48be-9b85-5ef87f4d08b0" providerId="ADAL" clId="{CE86BFE5-17C7-6C43-A55A-7688E46D84D7}" dt="2020-04-06T10:48:05.111" v="11201" actId="478"/>
          <ac:spMkLst>
            <pc:docMk/>
            <pc:sldMk cId="3426543935" sldId="288"/>
            <ac:spMk id="22" creationId="{8F6522B3-1B3D-8548-BD8F-A43DF1FC0DD0}"/>
          </ac:spMkLst>
        </pc:spChg>
        <pc:picChg chg="add mod">
          <ac:chgData name="Fraser Dumayne" userId="5ec4aa00-8a9c-48be-9b85-5ef87f4d08b0" providerId="ADAL" clId="{CE86BFE5-17C7-6C43-A55A-7688E46D84D7}" dt="2020-04-06T10:48:25.735" v="11214" actId="1076"/>
          <ac:picMkLst>
            <pc:docMk/>
            <pc:sldMk cId="3426543935" sldId="288"/>
            <ac:picMk id="5" creationId="{C22C1895-7479-0746-9F57-02BB234ADC24}"/>
          </ac:picMkLst>
        </pc:picChg>
      </pc:sldChg>
      <pc:sldChg chg="modSp modNotesTx">
        <pc:chgData name="Fraser Dumayne" userId="5ec4aa00-8a9c-48be-9b85-5ef87f4d08b0" providerId="ADAL" clId="{CE86BFE5-17C7-6C43-A55A-7688E46D84D7}" dt="2020-04-08T10:03:30.032" v="14801" actId="207"/>
        <pc:sldMkLst>
          <pc:docMk/>
          <pc:sldMk cId="3266309512" sldId="289"/>
        </pc:sldMkLst>
        <pc:spChg chg="mod">
          <ac:chgData name="Fraser Dumayne" userId="5ec4aa00-8a9c-48be-9b85-5ef87f4d08b0" providerId="ADAL" clId="{CE86BFE5-17C7-6C43-A55A-7688E46D84D7}" dt="2020-04-08T10:03:30.032" v="14801" actId="207"/>
          <ac:spMkLst>
            <pc:docMk/>
            <pc:sldMk cId="3266309512" sldId="289"/>
            <ac:spMk id="16" creationId="{D98C9B2C-1D72-0044-943B-F534DB0A90BA}"/>
          </ac:spMkLst>
        </pc:spChg>
      </pc:sldChg>
      <pc:sldChg chg="modSp modAnim modNotesTx">
        <pc:chgData name="Fraser Dumayne" userId="5ec4aa00-8a9c-48be-9b85-5ef87f4d08b0" providerId="ADAL" clId="{CE86BFE5-17C7-6C43-A55A-7688E46D84D7}" dt="2020-04-07T10:01:07.353" v="14720" actId="20577"/>
        <pc:sldMkLst>
          <pc:docMk/>
          <pc:sldMk cId="1632291854" sldId="290"/>
        </pc:sldMkLst>
        <pc:spChg chg="mod">
          <ac:chgData name="Fraser Dumayne" userId="5ec4aa00-8a9c-48be-9b85-5ef87f4d08b0" providerId="ADAL" clId="{CE86BFE5-17C7-6C43-A55A-7688E46D84D7}" dt="2020-04-06T12:08:04.027" v="14363" actId="207"/>
          <ac:spMkLst>
            <pc:docMk/>
            <pc:sldMk cId="1632291854" sldId="290"/>
            <ac:spMk id="16" creationId="{D98C9B2C-1D72-0044-943B-F534DB0A90BA}"/>
          </ac:spMkLst>
        </pc:spChg>
        <pc:picChg chg="mod">
          <ac:chgData name="Fraser Dumayne" userId="5ec4aa00-8a9c-48be-9b85-5ef87f4d08b0" providerId="ADAL" clId="{CE86BFE5-17C7-6C43-A55A-7688E46D84D7}" dt="2020-04-06T12:07:54.588" v="14334" actId="1076"/>
          <ac:picMkLst>
            <pc:docMk/>
            <pc:sldMk cId="1632291854" sldId="290"/>
            <ac:picMk id="3" creationId="{8922C443-09D4-6747-B48A-540CF0B402B4}"/>
          </ac:picMkLst>
        </pc:picChg>
      </pc:sldChg>
      <pc:sldChg chg="del modNotesTx">
        <pc:chgData name="Fraser Dumayne" userId="5ec4aa00-8a9c-48be-9b85-5ef87f4d08b0" providerId="ADAL" clId="{CE86BFE5-17C7-6C43-A55A-7688E46D84D7}" dt="2020-04-06T11:32:49.515" v="12355" actId="2696"/>
        <pc:sldMkLst>
          <pc:docMk/>
          <pc:sldMk cId="2103090752" sldId="291"/>
        </pc:sldMkLst>
      </pc:sldChg>
      <pc:sldChg chg="delSp modSp add del ord">
        <pc:chgData name="Fraser Dumayne" userId="5ec4aa00-8a9c-48be-9b85-5ef87f4d08b0" providerId="ADAL" clId="{CE86BFE5-17C7-6C43-A55A-7688E46D84D7}" dt="2020-04-07T08:12:31.928" v="14369" actId="2696"/>
        <pc:sldMkLst>
          <pc:docMk/>
          <pc:sldMk cId="2227829941" sldId="292"/>
        </pc:sldMkLst>
        <pc:spChg chg="mod">
          <ac:chgData name="Fraser Dumayne" userId="5ec4aa00-8a9c-48be-9b85-5ef87f4d08b0" providerId="ADAL" clId="{CE86BFE5-17C7-6C43-A55A-7688E46D84D7}" dt="2020-04-05T16:43:31.863" v="8741" actId="20577"/>
          <ac:spMkLst>
            <pc:docMk/>
            <pc:sldMk cId="2227829941" sldId="292"/>
            <ac:spMk id="2" creationId="{F42EF323-9BE7-3446-993E-1D1A6C9B2BC6}"/>
          </ac:spMkLst>
        </pc:spChg>
        <pc:spChg chg="mod">
          <ac:chgData name="Fraser Dumayne" userId="5ec4aa00-8a9c-48be-9b85-5ef87f4d08b0" providerId="ADAL" clId="{CE86BFE5-17C7-6C43-A55A-7688E46D84D7}" dt="2020-04-05T16:45:19.124" v="9099" actId="20577"/>
          <ac:spMkLst>
            <pc:docMk/>
            <pc:sldMk cId="2227829941" sldId="292"/>
            <ac:spMk id="3" creationId="{2CF9B18A-D792-1B49-859C-ECC4DA0E0F4E}"/>
          </ac:spMkLst>
        </pc:spChg>
        <pc:spChg chg="del">
          <ac:chgData name="Fraser Dumayne" userId="5ec4aa00-8a9c-48be-9b85-5ef87f4d08b0" providerId="ADAL" clId="{CE86BFE5-17C7-6C43-A55A-7688E46D84D7}" dt="2020-04-06T11:32:03.601" v="12354" actId="478"/>
          <ac:spMkLst>
            <pc:docMk/>
            <pc:sldMk cId="2227829941" sldId="292"/>
            <ac:spMk id="4" creationId="{DE2F8D76-5E46-8541-BC5D-1FE79DC4DEA9}"/>
          </ac:spMkLst>
        </pc:spChg>
      </pc:sldChg>
      <pc:sldChg chg="modNotesTx">
        <pc:chgData name="Fraser Dumayne" userId="5ec4aa00-8a9c-48be-9b85-5ef87f4d08b0" providerId="ADAL" clId="{CE86BFE5-17C7-6C43-A55A-7688E46D84D7}" dt="2020-04-08T09:34:24.548" v="14792" actId="113"/>
        <pc:sldMkLst>
          <pc:docMk/>
          <pc:sldMk cId="2176785352" sldId="293"/>
        </pc:sldMkLst>
      </pc:sldChg>
      <pc:sldChg chg="addSp delSp modSp add ord modAnim modNotesTx">
        <pc:chgData name="Fraser Dumayne" userId="5ec4aa00-8a9c-48be-9b85-5ef87f4d08b0" providerId="ADAL" clId="{CE86BFE5-17C7-6C43-A55A-7688E46D84D7}" dt="2020-04-08T08:34:52.606" v="14749" actId="113"/>
        <pc:sldMkLst>
          <pc:docMk/>
          <pc:sldMk cId="1525353546" sldId="294"/>
        </pc:sldMkLst>
        <pc:spChg chg="del">
          <ac:chgData name="Fraser Dumayne" userId="5ec4aa00-8a9c-48be-9b85-5ef87f4d08b0" providerId="ADAL" clId="{CE86BFE5-17C7-6C43-A55A-7688E46D84D7}" dt="2020-04-06T10:30:06.998" v="10120" actId="478"/>
          <ac:spMkLst>
            <pc:docMk/>
            <pc:sldMk cId="1525353546" sldId="294"/>
            <ac:spMk id="3" creationId="{F83707EA-E83E-F647-924A-B0CD3C5AA361}"/>
          </ac:spMkLst>
        </pc:spChg>
        <pc:spChg chg="del">
          <ac:chgData name="Fraser Dumayne" userId="5ec4aa00-8a9c-48be-9b85-5ef87f4d08b0" providerId="ADAL" clId="{CE86BFE5-17C7-6C43-A55A-7688E46D84D7}" dt="2020-04-06T10:30:04.406" v="10119" actId="478"/>
          <ac:spMkLst>
            <pc:docMk/>
            <pc:sldMk cId="1525353546" sldId="294"/>
            <ac:spMk id="4" creationId="{921C0EFF-5E0E-4D2B-BD67-337B4CAE2DD2}"/>
          </ac:spMkLst>
        </pc:spChg>
        <pc:spChg chg="del">
          <ac:chgData name="Fraser Dumayne" userId="5ec4aa00-8a9c-48be-9b85-5ef87f4d08b0" providerId="ADAL" clId="{CE86BFE5-17C7-6C43-A55A-7688E46D84D7}" dt="2020-04-06T10:30:07.574" v="10121" actId="478"/>
          <ac:spMkLst>
            <pc:docMk/>
            <pc:sldMk cId="1525353546" sldId="294"/>
            <ac:spMk id="5" creationId="{09723CCA-CBCE-43FA-97DC-60D6A4DC5EB9}"/>
          </ac:spMkLst>
        </pc:spChg>
        <pc:spChg chg="add del mod">
          <ac:chgData name="Fraser Dumayne" userId="5ec4aa00-8a9c-48be-9b85-5ef87f4d08b0" providerId="ADAL" clId="{CE86BFE5-17C7-6C43-A55A-7688E46D84D7}" dt="2020-04-06T10:32:49.388" v="10696"/>
          <ac:spMkLst>
            <pc:docMk/>
            <pc:sldMk cId="1525353546" sldId="294"/>
            <ac:spMk id="6" creationId="{F5F369A3-ACEA-5E41-BE87-94C7EC944CDF}"/>
          </ac:spMkLst>
        </pc:spChg>
        <pc:spChg chg="mod">
          <ac:chgData name="Fraser Dumayne" userId="5ec4aa00-8a9c-48be-9b85-5ef87f4d08b0" providerId="ADAL" clId="{CE86BFE5-17C7-6C43-A55A-7688E46D84D7}" dt="2020-04-06T10:31:03.810" v="10390" actId="20577"/>
          <ac:spMkLst>
            <pc:docMk/>
            <pc:sldMk cId="1525353546" sldId="294"/>
            <ac:spMk id="15" creationId="{CA2DAEAD-B4CD-4B42-B722-B964B374FA8D}"/>
          </ac:spMkLst>
        </pc:spChg>
        <pc:spChg chg="mod">
          <ac:chgData name="Fraser Dumayne" userId="5ec4aa00-8a9c-48be-9b85-5ef87f4d08b0" providerId="ADAL" clId="{CE86BFE5-17C7-6C43-A55A-7688E46D84D7}" dt="2020-04-06T12:05:19.954" v="14236" actId="113"/>
          <ac:spMkLst>
            <pc:docMk/>
            <pc:sldMk cId="1525353546" sldId="294"/>
            <ac:spMk id="16" creationId="{D98C9B2C-1D72-0044-943B-F534DB0A90BA}"/>
          </ac:spMkLst>
        </pc:spChg>
        <pc:picChg chg="del">
          <ac:chgData name="Fraser Dumayne" userId="5ec4aa00-8a9c-48be-9b85-5ef87f4d08b0" providerId="ADAL" clId="{CE86BFE5-17C7-6C43-A55A-7688E46D84D7}" dt="2020-04-06T10:30:00.823" v="10118" actId="478"/>
          <ac:picMkLst>
            <pc:docMk/>
            <pc:sldMk cId="1525353546" sldId="294"/>
            <ac:picMk id="2" creationId="{4CEE4E25-871E-4E49-B0B5-A3993CA822F1}"/>
          </ac:picMkLst>
        </pc:picChg>
      </pc:sldChg>
      <pc:sldChg chg="addSp delSp modSp add ord modAnim modNotesTx">
        <pc:chgData name="Fraser Dumayne" userId="5ec4aa00-8a9c-48be-9b85-5ef87f4d08b0" providerId="ADAL" clId="{CE86BFE5-17C7-6C43-A55A-7688E46D84D7}" dt="2020-04-08T10:07:31.237" v="14845" actId="113"/>
        <pc:sldMkLst>
          <pc:docMk/>
          <pc:sldMk cId="2249459437" sldId="295"/>
        </pc:sldMkLst>
        <pc:spChg chg="add del mod">
          <ac:chgData name="Fraser Dumayne" userId="5ec4aa00-8a9c-48be-9b85-5ef87f4d08b0" providerId="ADAL" clId="{CE86BFE5-17C7-6C43-A55A-7688E46D84D7}" dt="2020-04-06T11:35:49.967" v="12465"/>
          <ac:spMkLst>
            <pc:docMk/>
            <pc:sldMk cId="2249459437" sldId="295"/>
            <ac:spMk id="2" creationId="{E6E46AEE-6DE8-9C4A-9E7A-F38521AFA618}"/>
          </ac:spMkLst>
        </pc:spChg>
        <pc:spChg chg="add mod">
          <ac:chgData name="Fraser Dumayne" userId="5ec4aa00-8a9c-48be-9b85-5ef87f4d08b0" providerId="ADAL" clId="{CE86BFE5-17C7-6C43-A55A-7688E46D84D7}" dt="2020-04-06T12:05:43.811" v="14245" actId="113"/>
          <ac:spMkLst>
            <pc:docMk/>
            <pc:sldMk cId="2249459437" sldId="295"/>
            <ac:spMk id="11" creationId="{A01330A0-20D8-6444-A8EC-CB8CE5D0B34F}"/>
          </ac:spMkLst>
        </pc:spChg>
        <pc:spChg chg="mod">
          <ac:chgData name="Fraser Dumayne" userId="5ec4aa00-8a9c-48be-9b85-5ef87f4d08b0" providerId="ADAL" clId="{CE86BFE5-17C7-6C43-A55A-7688E46D84D7}" dt="2020-04-06T11:36:09.318" v="12509" actId="20577"/>
          <ac:spMkLst>
            <pc:docMk/>
            <pc:sldMk cId="2249459437" sldId="295"/>
            <ac:spMk id="15" creationId="{CA2DAEAD-B4CD-4B42-B722-B964B374FA8D}"/>
          </ac:spMkLst>
        </pc:spChg>
        <pc:picChg chg="add mod">
          <ac:chgData name="Fraser Dumayne" userId="5ec4aa00-8a9c-48be-9b85-5ef87f4d08b0" providerId="ADAL" clId="{CE86BFE5-17C7-6C43-A55A-7688E46D84D7}" dt="2020-04-06T11:59:40.590" v="14167" actId="1076"/>
          <ac:picMkLst>
            <pc:docMk/>
            <pc:sldMk cId="2249459437" sldId="295"/>
            <ac:picMk id="10" creationId="{ACD49796-91E2-7B40-9D91-35905E1E06CC}"/>
          </ac:picMkLst>
        </pc:picChg>
        <pc:picChg chg="del">
          <ac:chgData name="Fraser Dumayne" userId="5ec4aa00-8a9c-48be-9b85-5ef87f4d08b0" providerId="ADAL" clId="{CE86BFE5-17C7-6C43-A55A-7688E46D84D7}" dt="2020-04-06T10:49:56.490" v="11227" actId="478"/>
          <ac:picMkLst>
            <pc:docMk/>
            <pc:sldMk cId="2249459437" sldId="295"/>
            <ac:picMk id="21" creationId="{9CB5F261-6579-E142-8DD7-627518E8C195}"/>
          </ac:picMkLst>
        </pc:picChg>
      </pc:sldChg>
      <pc:sldChg chg="ord modNotesTx">
        <pc:chgData name="Fraser Dumayne" userId="5ec4aa00-8a9c-48be-9b85-5ef87f4d08b0" providerId="ADAL" clId="{CE86BFE5-17C7-6C43-A55A-7688E46D84D7}" dt="2020-04-08T09:34:32.952" v="14794" actId="20577"/>
        <pc:sldMkLst>
          <pc:docMk/>
          <pc:sldMk cId="157458501" sldId="296"/>
        </pc:sldMkLst>
      </pc:sldChg>
      <pc:sldMasterChg chg="delSldLayout">
        <pc:chgData name="Fraser Dumayne" userId="5ec4aa00-8a9c-48be-9b85-5ef87f4d08b0" providerId="ADAL" clId="{CE86BFE5-17C7-6C43-A55A-7688E46D84D7}" dt="2020-03-30T09:02:17.205" v="161" actId="2696"/>
        <pc:sldMasterMkLst>
          <pc:docMk/>
          <pc:sldMasterMk cId="503536983" sldId="2147483648"/>
        </pc:sldMasterMkLst>
        <pc:sldLayoutChg chg="del">
          <pc:chgData name="Fraser Dumayne" userId="5ec4aa00-8a9c-48be-9b85-5ef87f4d08b0" providerId="ADAL" clId="{CE86BFE5-17C7-6C43-A55A-7688E46D84D7}" dt="2020-03-30T09:02:17.205" v="161" actId="2696"/>
          <pc:sldLayoutMkLst>
            <pc:docMk/>
            <pc:sldMasterMk cId="503536983" sldId="2147483648"/>
            <pc:sldLayoutMk cId="2761494222" sldId="2147483660"/>
          </pc:sldLayoutMkLst>
        </pc:sldLayoutChg>
      </pc:sldMasterChg>
    </pc:docChg>
  </pc:docChgLst>
  <pc:docChgLst>
    <pc:chgData name="Cian Heasley" userId="181d9783-89ff-48eb-a4af-6ea0537ed9e0" providerId="ADAL" clId="{B06FA87D-CC34-7F4C-8AF7-CF0410176AA2}"/>
    <pc:docChg chg="custSel addSld modSld sldOrd">
      <pc:chgData name="Cian Heasley" userId="181d9783-89ff-48eb-a4af-6ea0537ed9e0" providerId="ADAL" clId="{B06FA87D-CC34-7F4C-8AF7-CF0410176AA2}" dt="2020-04-08T10:49:09.179" v="2459" actId="255"/>
      <pc:docMkLst>
        <pc:docMk/>
      </pc:docMkLst>
      <pc:sldChg chg="modSp">
        <pc:chgData name="Cian Heasley" userId="181d9783-89ff-48eb-a4af-6ea0537ed9e0" providerId="ADAL" clId="{B06FA87D-CC34-7F4C-8AF7-CF0410176AA2}" dt="2020-04-08T10:00:52.439" v="2300" actId="20577"/>
        <pc:sldMkLst>
          <pc:docMk/>
          <pc:sldMk cId="4162421376" sldId="256"/>
        </pc:sldMkLst>
        <pc:spChg chg="mod">
          <ac:chgData name="Cian Heasley" userId="181d9783-89ff-48eb-a4af-6ea0537ed9e0" providerId="ADAL" clId="{B06FA87D-CC34-7F4C-8AF7-CF0410176AA2}" dt="2020-04-08T10:00:52.439" v="2300" actId="20577"/>
          <ac:spMkLst>
            <pc:docMk/>
            <pc:sldMk cId="4162421376" sldId="256"/>
            <ac:spMk id="6" creationId="{C82A43C8-FBF6-344F-813C-5D556425A2F5}"/>
          </ac:spMkLst>
        </pc:spChg>
        <pc:picChg chg="mod">
          <ac:chgData name="Cian Heasley" userId="181d9783-89ff-48eb-a4af-6ea0537ed9e0" providerId="ADAL" clId="{B06FA87D-CC34-7F4C-8AF7-CF0410176AA2}" dt="2020-04-07T18:03:28.966" v="1472" actId="1036"/>
          <ac:picMkLst>
            <pc:docMk/>
            <pc:sldMk cId="4162421376" sldId="256"/>
            <ac:picMk id="3" creationId="{1A0B69A8-8514-C440-B7BF-F1CC74C626ED}"/>
          </ac:picMkLst>
        </pc:picChg>
      </pc:sldChg>
      <pc:sldChg chg="modSp">
        <pc:chgData name="Cian Heasley" userId="181d9783-89ff-48eb-a4af-6ea0537ed9e0" providerId="ADAL" clId="{B06FA87D-CC34-7F4C-8AF7-CF0410176AA2}" dt="2020-04-08T10:49:09.179" v="2459" actId="255"/>
        <pc:sldMkLst>
          <pc:docMk/>
          <pc:sldMk cId="2029214265" sldId="261"/>
        </pc:sldMkLst>
        <pc:spChg chg="mod">
          <ac:chgData name="Cian Heasley" userId="181d9783-89ff-48eb-a4af-6ea0537ed9e0" providerId="ADAL" clId="{B06FA87D-CC34-7F4C-8AF7-CF0410176AA2}" dt="2020-04-08T10:49:09.179" v="2459" actId="255"/>
          <ac:spMkLst>
            <pc:docMk/>
            <pc:sldMk cId="2029214265" sldId="261"/>
            <ac:spMk id="3" creationId="{4120AC27-8F36-E949-9764-4631D4627C92}"/>
          </ac:spMkLst>
        </pc:spChg>
      </pc:sldChg>
      <pc:sldChg chg="modSp">
        <pc:chgData name="Cian Heasley" userId="181d9783-89ff-48eb-a4af-6ea0537ed9e0" providerId="ADAL" clId="{B06FA87D-CC34-7F4C-8AF7-CF0410176AA2}" dt="2020-04-05T16:13:36.327" v="814" actId="20577"/>
        <pc:sldMkLst>
          <pc:docMk/>
          <pc:sldMk cId="2498964345" sldId="265"/>
        </pc:sldMkLst>
        <pc:spChg chg="mod">
          <ac:chgData name="Cian Heasley" userId="181d9783-89ff-48eb-a4af-6ea0537ed9e0" providerId="ADAL" clId="{B06FA87D-CC34-7F4C-8AF7-CF0410176AA2}" dt="2020-04-05T16:13:36.327" v="814" actId="20577"/>
          <ac:spMkLst>
            <pc:docMk/>
            <pc:sldMk cId="2498964345" sldId="265"/>
            <ac:spMk id="16" creationId="{D98C9B2C-1D72-0044-943B-F534DB0A90BA}"/>
          </ac:spMkLst>
        </pc:spChg>
      </pc:sldChg>
      <pc:sldChg chg="modSp modNotesTx">
        <pc:chgData name="Cian Heasley" userId="181d9783-89ff-48eb-a4af-6ea0537ed9e0" providerId="ADAL" clId="{B06FA87D-CC34-7F4C-8AF7-CF0410176AA2}" dt="2020-04-08T08:37:43.606" v="2282" actId="20577"/>
        <pc:sldMkLst>
          <pc:docMk/>
          <pc:sldMk cId="3047982666" sldId="266"/>
        </pc:sldMkLst>
        <pc:spChg chg="mod">
          <ac:chgData name="Cian Heasley" userId="181d9783-89ff-48eb-a4af-6ea0537ed9e0" providerId="ADAL" clId="{B06FA87D-CC34-7F4C-8AF7-CF0410176AA2}" dt="2020-04-07T18:04:01.545" v="1480" actId="20577"/>
          <ac:spMkLst>
            <pc:docMk/>
            <pc:sldMk cId="3047982666" sldId="266"/>
            <ac:spMk id="16" creationId="{D98C9B2C-1D72-0044-943B-F534DB0A90BA}"/>
          </ac:spMkLst>
        </pc:spChg>
      </pc:sldChg>
      <pc:sldChg chg="modSp modNotesTx">
        <pc:chgData name="Cian Heasley" userId="181d9783-89ff-48eb-a4af-6ea0537ed9e0" providerId="ADAL" clId="{B06FA87D-CC34-7F4C-8AF7-CF0410176AA2}" dt="2020-04-08T10:48:01.152" v="2411" actId="20577"/>
        <pc:sldMkLst>
          <pc:docMk/>
          <pc:sldMk cId="1623436448" sldId="268"/>
        </pc:sldMkLst>
        <pc:spChg chg="mod">
          <ac:chgData name="Cian Heasley" userId="181d9783-89ff-48eb-a4af-6ea0537ed9e0" providerId="ADAL" clId="{B06FA87D-CC34-7F4C-8AF7-CF0410176AA2}" dt="2020-04-08T10:48:01.152" v="2411" actId="20577"/>
          <ac:spMkLst>
            <pc:docMk/>
            <pc:sldMk cId="1623436448" sldId="268"/>
            <ac:spMk id="16" creationId="{D98C9B2C-1D72-0044-943B-F534DB0A90BA}"/>
          </ac:spMkLst>
        </pc:spChg>
      </pc:sldChg>
      <pc:sldChg chg="modSp modNotesTx">
        <pc:chgData name="Cian Heasley" userId="181d9783-89ff-48eb-a4af-6ea0537ed9e0" providerId="ADAL" clId="{B06FA87D-CC34-7F4C-8AF7-CF0410176AA2}" dt="2020-04-08T10:48:41.263" v="2437" actId="20577"/>
        <pc:sldMkLst>
          <pc:docMk/>
          <pc:sldMk cId="3212116486" sldId="269"/>
        </pc:sldMkLst>
        <pc:spChg chg="mod">
          <ac:chgData name="Cian Heasley" userId="181d9783-89ff-48eb-a4af-6ea0537ed9e0" providerId="ADAL" clId="{B06FA87D-CC34-7F4C-8AF7-CF0410176AA2}" dt="2020-04-08T10:48:41.263" v="2437" actId="20577"/>
          <ac:spMkLst>
            <pc:docMk/>
            <pc:sldMk cId="3212116486" sldId="269"/>
            <ac:spMk id="16" creationId="{D98C9B2C-1D72-0044-943B-F534DB0A90BA}"/>
          </ac:spMkLst>
        </pc:spChg>
      </pc:sldChg>
      <pc:sldChg chg="modSp">
        <pc:chgData name="Cian Heasley" userId="181d9783-89ff-48eb-a4af-6ea0537ed9e0" providerId="ADAL" clId="{B06FA87D-CC34-7F4C-8AF7-CF0410176AA2}" dt="2020-04-08T08:31:41.389" v="2274" actId="20577"/>
        <pc:sldMkLst>
          <pc:docMk/>
          <pc:sldMk cId="3876671402" sldId="271"/>
        </pc:sldMkLst>
        <pc:spChg chg="mod">
          <ac:chgData name="Cian Heasley" userId="181d9783-89ff-48eb-a4af-6ea0537ed9e0" providerId="ADAL" clId="{B06FA87D-CC34-7F4C-8AF7-CF0410176AA2}" dt="2020-04-08T08:31:41.389" v="2274" actId="20577"/>
          <ac:spMkLst>
            <pc:docMk/>
            <pc:sldMk cId="3876671402" sldId="271"/>
            <ac:spMk id="16" creationId="{D98C9B2C-1D72-0044-943B-F534DB0A90BA}"/>
          </ac:spMkLst>
        </pc:spChg>
      </pc:sldChg>
      <pc:sldChg chg="modSp">
        <pc:chgData name="Cian Heasley" userId="181d9783-89ff-48eb-a4af-6ea0537ed9e0" providerId="ADAL" clId="{B06FA87D-CC34-7F4C-8AF7-CF0410176AA2}" dt="2020-04-08T10:47:07.326" v="2383" actId="255"/>
        <pc:sldMkLst>
          <pc:docMk/>
          <pc:sldMk cId="925673420" sldId="273"/>
        </pc:sldMkLst>
        <pc:spChg chg="mod">
          <ac:chgData name="Cian Heasley" userId="181d9783-89ff-48eb-a4af-6ea0537ed9e0" providerId="ADAL" clId="{B06FA87D-CC34-7F4C-8AF7-CF0410176AA2}" dt="2020-04-08T10:47:07.326" v="2383" actId="255"/>
          <ac:spMkLst>
            <pc:docMk/>
            <pc:sldMk cId="925673420" sldId="273"/>
            <ac:spMk id="16" creationId="{D98C9B2C-1D72-0044-943B-F534DB0A90BA}"/>
          </ac:spMkLst>
        </pc:spChg>
        <pc:picChg chg="mod">
          <ac:chgData name="Cian Heasley" userId="181d9783-89ff-48eb-a4af-6ea0537ed9e0" providerId="ADAL" clId="{B06FA87D-CC34-7F4C-8AF7-CF0410176AA2}" dt="2020-04-07T18:28:30.717" v="2142" actId="1076"/>
          <ac:picMkLst>
            <pc:docMk/>
            <pc:sldMk cId="925673420" sldId="273"/>
            <ac:picMk id="2" creationId="{0FDD6050-AB5A-384D-93B5-39F5288CD985}"/>
          </ac:picMkLst>
        </pc:picChg>
      </pc:sldChg>
      <pc:sldChg chg="modSp">
        <pc:chgData name="Cian Heasley" userId="181d9783-89ff-48eb-a4af-6ea0537ed9e0" providerId="ADAL" clId="{B06FA87D-CC34-7F4C-8AF7-CF0410176AA2}" dt="2020-04-07T18:32:25.683" v="2262" actId="20577"/>
        <pc:sldMkLst>
          <pc:docMk/>
          <pc:sldMk cId="4066245898" sldId="275"/>
        </pc:sldMkLst>
        <pc:spChg chg="mod">
          <ac:chgData name="Cian Heasley" userId="181d9783-89ff-48eb-a4af-6ea0537ed9e0" providerId="ADAL" clId="{B06FA87D-CC34-7F4C-8AF7-CF0410176AA2}" dt="2020-04-07T18:32:25.683" v="2262" actId="20577"/>
          <ac:spMkLst>
            <pc:docMk/>
            <pc:sldMk cId="4066245898" sldId="275"/>
            <ac:spMk id="16" creationId="{D98C9B2C-1D72-0044-943B-F534DB0A90BA}"/>
          </ac:spMkLst>
        </pc:spChg>
      </pc:sldChg>
      <pc:sldChg chg="addSp delSp modSp">
        <pc:chgData name="Cian Heasley" userId="181d9783-89ff-48eb-a4af-6ea0537ed9e0" providerId="ADAL" clId="{B06FA87D-CC34-7F4C-8AF7-CF0410176AA2}" dt="2020-04-08T10:04:55.451" v="2321" actId="20577"/>
        <pc:sldMkLst>
          <pc:docMk/>
          <pc:sldMk cId="695847679" sldId="278"/>
        </pc:sldMkLst>
        <pc:spChg chg="del">
          <ac:chgData name="Cian Heasley" userId="181d9783-89ff-48eb-a4af-6ea0537ed9e0" providerId="ADAL" clId="{B06FA87D-CC34-7F4C-8AF7-CF0410176AA2}" dt="2020-04-07T18:09:14.600" v="1640" actId="478"/>
          <ac:spMkLst>
            <pc:docMk/>
            <pc:sldMk cId="695847679" sldId="278"/>
            <ac:spMk id="2" creationId="{B64FC920-3D94-854E-898D-F251C605D7A6}"/>
          </ac:spMkLst>
        </pc:spChg>
        <pc:spChg chg="del">
          <ac:chgData name="Cian Heasley" userId="181d9783-89ff-48eb-a4af-6ea0537ed9e0" providerId="ADAL" clId="{B06FA87D-CC34-7F4C-8AF7-CF0410176AA2}" dt="2020-04-07T18:09:17.350" v="1641" actId="478"/>
          <ac:spMkLst>
            <pc:docMk/>
            <pc:sldMk cId="695847679" sldId="278"/>
            <ac:spMk id="14" creationId="{79AACB5B-07FD-3E4F-93CD-709570622311}"/>
          </ac:spMkLst>
        </pc:spChg>
        <pc:spChg chg="mod">
          <ac:chgData name="Cian Heasley" userId="181d9783-89ff-48eb-a4af-6ea0537ed9e0" providerId="ADAL" clId="{B06FA87D-CC34-7F4C-8AF7-CF0410176AA2}" dt="2020-04-08T10:04:55.451" v="2321" actId="20577"/>
          <ac:spMkLst>
            <pc:docMk/>
            <pc:sldMk cId="695847679" sldId="278"/>
            <ac:spMk id="16" creationId="{D98C9B2C-1D72-0044-943B-F534DB0A90BA}"/>
          </ac:spMkLst>
        </pc:spChg>
        <pc:picChg chg="del">
          <ac:chgData name="Cian Heasley" userId="181d9783-89ff-48eb-a4af-6ea0537ed9e0" providerId="ADAL" clId="{B06FA87D-CC34-7F4C-8AF7-CF0410176AA2}" dt="2020-04-07T18:09:18.316" v="1642" actId="478"/>
          <ac:picMkLst>
            <pc:docMk/>
            <pc:sldMk cId="695847679" sldId="278"/>
            <ac:picMk id="4" creationId="{5E211B93-E734-3646-948D-C19FADA083AE}"/>
          </ac:picMkLst>
        </pc:picChg>
        <pc:picChg chg="add del mod">
          <ac:chgData name="Cian Heasley" userId="181d9783-89ff-48eb-a4af-6ea0537ed9e0" providerId="ADAL" clId="{B06FA87D-CC34-7F4C-8AF7-CF0410176AA2}" dt="2020-04-07T18:15:15.399" v="1948" actId="478"/>
          <ac:picMkLst>
            <pc:docMk/>
            <pc:sldMk cId="695847679" sldId="278"/>
            <ac:picMk id="5" creationId="{6135CF7D-34D1-FB47-8E5E-2551DD3E9F98}"/>
          </ac:picMkLst>
        </pc:picChg>
        <pc:picChg chg="del">
          <ac:chgData name="Cian Heasley" userId="181d9783-89ff-48eb-a4af-6ea0537ed9e0" providerId="ADAL" clId="{B06FA87D-CC34-7F4C-8AF7-CF0410176AA2}" dt="2020-04-07T18:09:11.189" v="1639" actId="478"/>
          <ac:picMkLst>
            <pc:docMk/>
            <pc:sldMk cId="695847679" sldId="278"/>
            <ac:picMk id="6" creationId="{43228844-96F5-654F-BEF8-A64887160900}"/>
          </ac:picMkLst>
        </pc:picChg>
        <pc:picChg chg="add del mod">
          <ac:chgData name="Cian Heasley" userId="181d9783-89ff-48eb-a4af-6ea0537ed9e0" providerId="ADAL" clId="{B06FA87D-CC34-7F4C-8AF7-CF0410176AA2}" dt="2020-04-07T18:17:41.737" v="1955" actId="478"/>
          <ac:picMkLst>
            <pc:docMk/>
            <pc:sldMk cId="695847679" sldId="278"/>
            <ac:picMk id="8" creationId="{CD416FD7-C89F-B64A-AF16-5A91E3E45949}"/>
          </ac:picMkLst>
        </pc:picChg>
        <pc:picChg chg="add del mod">
          <ac:chgData name="Cian Heasley" userId="181d9783-89ff-48eb-a4af-6ea0537ed9e0" providerId="ADAL" clId="{B06FA87D-CC34-7F4C-8AF7-CF0410176AA2}" dt="2020-04-07T18:18:19.205" v="1959" actId="478"/>
          <ac:picMkLst>
            <pc:docMk/>
            <pc:sldMk cId="695847679" sldId="278"/>
            <ac:picMk id="11" creationId="{FA6AACE3-832A-E849-9AEF-DCA2EBBC127E}"/>
          </ac:picMkLst>
        </pc:picChg>
        <pc:picChg chg="add mod">
          <ac:chgData name="Cian Heasley" userId="181d9783-89ff-48eb-a4af-6ea0537ed9e0" providerId="ADAL" clId="{B06FA87D-CC34-7F4C-8AF7-CF0410176AA2}" dt="2020-04-07T18:19:38.568" v="1967" actId="14100"/>
          <ac:picMkLst>
            <pc:docMk/>
            <pc:sldMk cId="695847679" sldId="278"/>
            <ac:picMk id="13" creationId="{D20A3D03-1BBB-8E4B-BB4D-56DBD007B933}"/>
          </ac:picMkLst>
        </pc:picChg>
      </pc:sldChg>
      <pc:sldChg chg="modSp">
        <pc:chgData name="Cian Heasley" userId="181d9783-89ff-48eb-a4af-6ea0537ed9e0" providerId="ADAL" clId="{B06FA87D-CC34-7F4C-8AF7-CF0410176AA2}" dt="2020-04-05T15:48:00.252" v="750" actId="20577"/>
        <pc:sldMkLst>
          <pc:docMk/>
          <pc:sldMk cId="3884200142" sldId="280"/>
        </pc:sldMkLst>
        <pc:spChg chg="mod">
          <ac:chgData name="Cian Heasley" userId="181d9783-89ff-48eb-a4af-6ea0537ed9e0" providerId="ADAL" clId="{B06FA87D-CC34-7F4C-8AF7-CF0410176AA2}" dt="2020-04-05T15:48:00.252" v="750" actId="20577"/>
          <ac:spMkLst>
            <pc:docMk/>
            <pc:sldMk cId="3884200142" sldId="280"/>
            <ac:spMk id="16" creationId="{D98C9B2C-1D72-0044-943B-F534DB0A90BA}"/>
          </ac:spMkLst>
        </pc:spChg>
      </pc:sldChg>
      <pc:sldChg chg="modSp ord">
        <pc:chgData name="Cian Heasley" userId="181d9783-89ff-48eb-a4af-6ea0537ed9e0" providerId="ADAL" clId="{B06FA87D-CC34-7F4C-8AF7-CF0410176AA2}" dt="2020-04-08T10:44:35.160" v="2338" actId="20577"/>
        <pc:sldMkLst>
          <pc:docMk/>
          <pc:sldMk cId="3676305275" sldId="281"/>
        </pc:sldMkLst>
        <pc:spChg chg="mod">
          <ac:chgData name="Cian Heasley" userId="181d9783-89ff-48eb-a4af-6ea0537ed9e0" providerId="ADAL" clId="{B06FA87D-CC34-7F4C-8AF7-CF0410176AA2}" dt="2020-04-08T10:44:35.160" v="2338" actId="20577"/>
          <ac:spMkLst>
            <pc:docMk/>
            <pc:sldMk cId="3676305275" sldId="281"/>
            <ac:spMk id="16" creationId="{D98C9B2C-1D72-0044-943B-F534DB0A90BA}"/>
          </ac:spMkLst>
        </pc:spChg>
      </pc:sldChg>
      <pc:sldChg chg="addSp delSp modSp ord">
        <pc:chgData name="Cian Heasley" userId="181d9783-89ff-48eb-a4af-6ea0537ed9e0" providerId="ADAL" clId="{B06FA87D-CC34-7F4C-8AF7-CF0410176AA2}" dt="2020-04-07T18:32:40.644" v="2264" actId="478"/>
        <pc:sldMkLst>
          <pc:docMk/>
          <pc:sldMk cId="643870605" sldId="282"/>
        </pc:sldMkLst>
        <pc:spChg chg="add mod">
          <ac:chgData name="Cian Heasley" userId="181d9783-89ff-48eb-a4af-6ea0537ed9e0" providerId="ADAL" clId="{B06FA87D-CC34-7F4C-8AF7-CF0410176AA2}" dt="2020-04-05T14:27:41.726" v="48" actId="1076"/>
          <ac:spMkLst>
            <pc:docMk/>
            <pc:sldMk cId="643870605" sldId="282"/>
            <ac:spMk id="3" creationId="{F83707EA-E83E-F647-924A-B0CD3C5AA361}"/>
          </ac:spMkLst>
        </pc:spChg>
        <pc:spChg chg="del">
          <ac:chgData name="Cian Heasley" userId="181d9783-89ff-48eb-a4af-6ea0537ed9e0" providerId="ADAL" clId="{B06FA87D-CC34-7F4C-8AF7-CF0410176AA2}" dt="2020-04-07T18:32:40.644" v="2264" actId="478"/>
          <ac:spMkLst>
            <pc:docMk/>
            <pc:sldMk cId="643870605" sldId="282"/>
            <ac:spMk id="4" creationId="{921C0EFF-5E0E-4D2B-BD67-337B4CAE2DD2}"/>
          </ac:spMkLst>
        </pc:spChg>
        <pc:spChg chg="del">
          <ac:chgData name="Cian Heasley" userId="181d9783-89ff-48eb-a4af-6ea0537ed9e0" providerId="ADAL" clId="{B06FA87D-CC34-7F4C-8AF7-CF0410176AA2}" dt="2020-04-07T18:32:38.586" v="2263" actId="478"/>
          <ac:spMkLst>
            <pc:docMk/>
            <pc:sldMk cId="643870605" sldId="282"/>
            <ac:spMk id="5" creationId="{09723CCA-CBCE-43FA-97DC-60D6A4DC5EB9}"/>
          </ac:spMkLst>
        </pc:spChg>
        <pc:spChg chg="mod">
          <ac:chgData name="Cian Heasley" userId="181d9783-89ff-48eb-a4af-6ea0537ed9e0" providerId="ADAL" clId="{B06FA87D-CC34-7F4C-8AF7-CF0410176AA2}" dt="2020-04-05T14:46:09.968" v="155" actId="20577"/>
          <ac:spMkLst>
            <pc:docMk/>
            <pc:sldMk cId="643870605" sldId="282"/>
            <ac:spMk id="15" creationId="{CA2DAEAD-B4CD-4B42-B722-B964B374FA8D}"/>
          </ac:spMkLst>
        </pc:spChg>
        <pc:picChg chg="mod">
          <ac:chgData name="Cian Heasley" userId="181d9783-89ff-48eb-a4af-6ea0537ed9e0" providerId="ADAL" clId="{B06FA87D-CC34-7F4C-8AF7-CF0410176AA2}" dt="2020-04-05T14:27:08.559" v="41" actId="1076"/>
          <ac:picMkLst>
            <pc:docMk/>
            <pc:sldMk cId="643870605" sldId="282"/>
            <ac:picMk id="2" creationId="{4CEE4E25-871E-4E49-B0B5-A3993CA822F1}"/>
          </ac:picMkLst>
        </pc:picChg>
      </pc:sldChg>
      <pc:sldChg chg="addSp modSp add">
        <pc:chgData name="Cian Heasley" userId="181d9783-89ff-48eb-a4af-6ea0537ed9e0" providerId="ADAL" clId="{B06FA87D-CC34-7F4C-8AF7-CF0410176AA2}" dt="2020-04-05T14:53:30.632" v="428" actId="313"/>
        <pc:sldMkLst>
          <pc:docMk/>
          <pc:sldMk cId="2956426292" sldId="283"/>
        </pc:sldMkLst>
        <pc:spChg chg="mod">
          <ac:chgData name="Cian Heasley" userId="181d9783-89ff-48eb-a4af-6ea0537ed9e0" providerId="ADAL" clId="{B06FA87D-CC34-7F4C-8AF7-CF0410176AA2}" dt="2020-04-05T14:45:46.224" v="149" actId="20577"/>
          <ac:spMkLst>
            <pc:docMk/>
            <pc:sldMk cId="2956426292" sldId="283"/>
            <ac:spMk id="15" creationId="{CA2DAEAD-B4CD-4B42-B722-B964B374FA8D}"/>
          </ac:spMkLst>
        </pc:spChg>
        <pc:spChg chg="mod">
          <ac:chgData name="Cian Heasley" userId="181d9783-89ff-48eb-a4af-6ea0537ed9e0" providerId="ADAL" clId="{B06FA87D-CC34-7F4C-8AF7-CF0410176AA2}" dt="2020-04-05T14:53:30.632" v="428" actId="313"/>
          <ac:spMkLst>
            <pc:docMk/>
            <pc:sldMk cId="2956426292" sldId="283"/>
            <ac:spMk id="16" creationId="{D98C9B2C-1D72-0044-943B-F534DB0A90BA}"/>
          </ac:spMkLst>
        </pc:spChg>
        <pc:picChg chg="add mod">
          <ac:chgData name="Cian Heasley" userId="181d9783-89ff-48eb-a4af-6ea0537ed9e0" providerId="ADAL" clId="{B06FA87D-CC34-7F4C-8AF7-CF0410176AA2}" dt="2020-04-05T14:53:21.987" v="424" actId="1076"/>
          <ac:picMkLst>
            <pc:docMk/>
            <pc:sldMk cId="2956426292" sldId="283"/>
            <ac:picMk id="3" creationId="{EAE5C060-F256-8448-9B80-5B12C614DAEB}"/>
          </ac:picMkLst>
        </pc:picChg>
      </pc:sldChg>
      <pc:sldChg chg="addSp delSp modSp add">
        <pc:chgData name="Cian Heasley" userId="181d9783-89ff-48eb-a4af-6ea0537ed9e0" providerId="ADAL" clId="{B06FA87D-CC34-7F4C-8AF7-CF0410176AA2}" dt="2020-04-05T14:55:03.859" v="498" actId="20577"/>
        <pc:sldMkLst>
          <pc:docMk/>
          <pc:sldMk cId="1873861209" sldId="284"/>
        </pc:sldMkLst>
        <pc:spChg chg="add mod">
          <ac:chgData name="Cian Heasley" userId="181d9783-89ff-48eb-a4af-6ea0537ed9e0" providerId="ADAL" clId="{B06FA87D-CC34-7F4C-8AF7-CF0410176AA2}" dt="2020-04-05T14:55:03.859" v="498" actId="20577"/>
          <ac:spMkLst>
            <pc:docMk/>
            <pc:sldMk cId="1873861209" sldId="284"/>
            <ac:spMk id="5" creationId="{8B44E374-D373-CD4D-994F-00E799B72C99}"/>
          </ac:spMkLst>
        </pc:spChg>
        <pc:spChg chg="del mod">
          <ac:chgData name="Cian Heasley" userId="181d9783-89ff-48eb-a4af-6ea0537ed9e0" providerId="ADAL" clId="{B06FA87D-CC34-7F4C-8AF7-CF0410176AA2}" dt="2020-04-05T14:53:58.570" v="432" actId="931"/>
          <ac:spMkLst>
            <pc:docMk/>
            <pc:sldMk cId="1873861209" sldId="284"/>
            <ac:spMk id="16" creationId="{D98C9B2C-1D72-0044-943B-F534DB0A90BA}"/>
          </ac:spMkLst>
        </pc:spChg>
        <pc:picChg chg="del">
          <ac:chgData name="Cian Heasley" userId="181d9783-89ff-48eb-a4af-6ea0537ed9e0" providerId="ADAL" clId="{B06FA87D-CC34-7F4C-8AF7-CF0410176AA2}" dt="2020-04-05T14:53:44.513" v="431" actId="478"/>
          <ac:picMkLst>
            <pc:docMk/>
            <pc:sldMk cId="1873861209" sldId="284"/>
            <ac:picMk id="3" creationId="{EAE5C060-F256-8448-9B80-5B12C614DAEB}"/>
          </ac:picMkLst>
        </pc:picChg>
        <pc:picChg chg="add mod">
          <ac:chgData name="Cian Heasley" userId="181d9783-89ff-48eb-a4af-6ea0537ed9e0" providerId="ADAL" clId="{B06FA87D-CC34-7F4C-8AF7-CF0410176AA2}" dt="2020-04-05T14:54:01.095" v="433" actId="27614"/>
          <ac:picMkLst>
            <pc:docMk/>
            <pc:sldMk cId="1873861209" sldId="284"/>
            <ac:picMk id="4" creationId="{646BE045-CED2-C345-961F-190997870CF4}"/>
          </ac:picMkLst>
        </pc:picChg>
      </pc:sldChg>
      <pc:sldChg chg="addSp delSp modSp add">
        <pc:chgData name="Cian Heasley" userId="181d9783-89ff-48eb-a4af-6ea0537ed9e0" providerId="ADAL" clId="{B06FA87D-CC34-7F4C-8AF7-CF0410176AA2}" dt="2020-04-05T15:26:40.766" v="507" actId="1076"/>
        <pc:sldMkLst>
          <pc:docMk/>
          <pc:sldMk cId="960382827" sldId="285"/>
        </pc:sldMkLst>
        <pc:spChg chg="del mod">
          <ac:chgData name="Cian Heasley" userId="181d9783-89ff-48eb-a4af-6ea0537ed9e0" providerId="ADAL" clId="{B06FA87D-CC34-7F4C-8AF7-CF0410176AA2}" dt="2020-04-05T15:26:21.346" v="503" actId="931"/>
          <ac:spMkLst>
            <pc:docMk/>
            <pc:sldMk cId="960382827" sldId="285"/>
            <ac:spMk id="16" creationId="{D98C9B2C-1D72-0044-943B-F534DB0A90BA}"/>
          </ac:spMkLst>
        </pc:spChg>
        <pc:picChg chg="del">
          <ac:chgData name="Cian Heasley" userId="181d9783-89ff-48eb-a4af-6ea0537ed9e0" providerId="ADAL" clId="{B06FA87D-CC34-7F4C-8AF7-CF0410176AA2}" dt="2020-04-05T15:26:03.275" v="500" actId="478"/>
          <ac:picMkLst>
            <pc:docMk/>
            <pc:sldMk cId="960382827" sldId="285"/>
            <ac:picMk id="3" creationId="{EAE5C060-F256-8448-9B80-5B12C614DAEB}"/>
          </ac:picMkLst>
        </pc:picChg>
        <pc:picChg chg="add mod">
          <ac:chgData name="Cian Heasley" userId="181d9783-89ff-48eb-a4af-6ea0537ed9e0" providerId="ADAL" clId="{B06FA87D-CC34-7F4C-8AF7-CF0410176AA2}" dt="2020-04-05T15:26:40.766" v="507" actId="1076"/>
          <ac:picMkLst>
            <pc:docMk/>
            <pc:sldMk cId="960382827" sldId="285"/>
            <ac:picMk id="4" creationId="{5A3D1CB3-551A-EF4B-B3C0-3C6F3EB8E6DD}"/>
          </ac:picMkLst>
        </pc:picChg>
      </pc:sldChg>
      <pc:sldChg chg="addSp modSp add">
        <pc:chgData name="Cian Heasley" userId="181d9783-89ff-48eb-a4af-6ea0537ed9e0" providerId="ADAL" clId="{B06FA87D-CC34-7F4C-8AF7-CF0410176AA2}" dt="2020-04-08T10:03:09.267" v="2301" actId="931"/>
        <pc:sldMkLst>
          <pc:docMk/>
          <pc:sldMk cId="147678568" sldId="286"/>
        </pc:sldMkLst>
        <pc:spChg chg="add mod">
          <ac:chgData name="Cian Heasley" userId="181d9783-89ff-48eb-a4af-6ea0537ed9e0" providerId="ADAL" clId="{B06FA87D-CC34-7F4C-8AF7-CF0410176AA2}" dt="2020-04-05T16:21:12.836" v="1059" actId="1076"/>
          <ac:spMkLst>
            <pc:docMk/>
            <pc:sldMk cId="147678568" sldId="286"/>
            <ac:spMk id="4" creationId="{2DCA7363-5587-AE45-B7A8-734AEB4576F1}"/>
          </ac:spMkLst>
        </pc:spChg>
        <pc:spChg chg="mod">
          <ac:chgData name="Cian Heasley" userId="181d9783-89ff-48eb-a4af-6ea0537ed9e0" providerId="ADAL" clId="{B06FA87D-CC34-7F4C-8AF7-CF0410176AA2}" dt="2020-04-08T10:03:09.267" v="2301" actId="931"/>
          <ac:spMkLst>
            <pc:docMk/>
            <pc:sldMk cId="147678568" sldId="286"/>
            <ac:spMk id="16" creationId="{D98C9B2C-1D72-0044-943B-F534DB0A90BA}"/>
          </ac:spMkLst>
        </pc:spChg>
        <pc:picChg chg="add mod">
          <ac:chgData name="Cian Heasley" userId="181d9783-89ff-48eb-a4af-6ea0537ed9e0" providerId="ADAL" clId="{B06FA87D-CC34-7F4C-8AF7-CF0410176AA2}" dt="2020-04-05T15:43:26.243" v="651" actId="1076"/>
          <ac:picMkLst>
            <pc:docMk/>
            <pc:sldMk cId="147678568" sldId="286"/>
            <ac:picMk id="3" creationId="{03B0950A-927B-AB4F-8BAB-97627A1915E7}"/>
          </ac:picMkLst>
        </pc:picChg>
      </pc:sldChg>
      <pc:sldChg chg="addSp delSp modSp add">
        <pc:chgData name="Cian Heasley" userId="181d9783-89ff-48eb-a4af-6ea0537ed9e0" providerId="ADAL" clId="{B06FA87D-CC34-7F4C-8AF7-CF0410176AA2}" dt="2020-04-05T15:56:42.901" v="797" actId="1076"/>
        <pc:sldMkLst>
          <pc:docMk/>
          <pc:sldMk cId="2486377114" sldId="287"/>
        </pc:sldMkLst>
        <pc:spChg chg="add mod">
          <ac:chgData name="Cian Heasley" userId="181d9783-89ff-48eb-a4af-6ea0537ed9e0" providerId="ADAL" clId="{B06FA87D-CC34-7F4C-8AF7-CF0410176AA2}" dt="2020-04-05T15:54:52.739" v="788" actId="1076"/>
          <ac:spMkLst>
            <pc:docMk/>
            <pc:sldMk cId="2486377114" sldId="287"/>
            <ac:spMk id="10" creationId="{3A211755-3711-2E44-994B-2FDB4BBAA1CD}"/>
          </ac:spMkLst>
        </pc:spChg>
        <pc:spChg chg="del mod">
          <ac:chgData name="Cian Heasley" userId="181d9783-89ff-48eb-a4af-6ea0537ed9e0" providerId="ADAL" clId="{B06FA87D-CC34-7F4C-8AF7-CF0410176AA2}" dt="2020-04-05T15:49:39.321" v="753" actId="931"/>
          <ac:spMkLst>
            <pc:docMk/>
            <pc:sldMk cId="2486377114" sldId="287"/>
            <ac:spMk id="16" creationId="{D98C9B2C-1D72-0044-943B-F534DB0A90BA}"/>
          </ac:spMkLst>
        </pc:spChg>
        <pc:picChg chg="add mod">
          <ac:chgData name="Cian Heasley" userId="181d9783-89ff-48eb-a4af-6ea0537ed9e0" providerId="ADAL" clId="{B06FA87D-CC34-7F4C-8AF7-CF0410176AA2}" dt="2020-04-05T15:54:21.078" v="781" actId="1076"/>
          <ac:picMkLst>
            <pc:docMk/>
            <pc:sldMk cId="2486377114" sldId="287"/>
            <ac:picMk id="3" creationId="{655F320A-E964-6142-97A1-FD81E97A761A}"/>
          </ac:picMkLst>
        </pc:picChg>
        <pc:picChg chg="add del mod">
          <ac:chgData name="Cian Heasley" userId="181d9783-89ff-48eb-a4af-6ea0537ed9e0" providerId="ADAL" clId="{B06FA87D-CC34-7F4C-8AF7-CF0410176AA2}" dt="2020-04-05T15:52:34.453" v="766" actId="478"/>
          <ac:picMkLst>
            <pc:docMk/>
            <pc:sldMk cId="2486377114" sldId="287"/>
            <ac:picMk id="5" creationId="{5B4904D2-9A0A-1341-AE2D-CB113ED69F9E}"/>
          </ac:picMkLst>
        </pc:picChg>
        <pc:picChg chg="add del mod">
          <ac:chgData name="Cian Heasley" userId="181d9783-89ff-48eb-a4af-6ea0537ed9e0" providerId="ADAL" clId="{B06FA87D-CC34-7F4C-8AF7-CF0410176AA2}" dt="2020-04-05T15:52:49.659" v="771" actId="478"/>
          <ac:picMkLst>
            <pc:docMk/>
            <pc:sldMk cId="2486377114" sldId="287"/>
            <ac:picMk id="7" creationId="{8271D855-AD99-BB4C-91C1-C1336B56EF43}"/>
          </ac:picMkLst>
        </pc:picChg>
        <pc:picChg chg="add mod">
          <ac:chgData name="Cian Heasley" userId="181d9783-89ff-48eb-a4af-6ea0537ed9e0" providerId="ADAL" clId="{B06FA87D-CC34-7F4C-8AF7-CF0410176AA2}" dt="2020-04-05T15:54:25.321" v="782" actId="1076"/>
          <ac:picMkLst>
            <pc:docMk/>
            <pc:sldMk cId="2486377114" sldId="287"/>
            <ac:picMk id="9" creationId="{33E39127-E8AF-3146-86D5-7A2772676E0E}"/>
          </ac:picMkLst>
        </pc:picChg>
        <pc:picChg chg="add mod">
          <ac:chgData name="Cian Heasley" userId="181d9783-89ff-48eb-a4af-6ea0537ed9e0" providerId="ADAL" clId="{B06FA87D-CC34-7F4C-8AF7-CF0410176AA2}" dt="2020-04-05T15:56:42.901" v="797" actId="1076"/>
          <ac:picMkLst>
            <pc:docMk/>
            <pc:sldMk cId="2486377114" sldId="287"/>
            <ac:picMk id="22" creationId="{FA18CD3B-0C0E-024D-8E68-72BE6C4A97B6}"/>
          </ac:picMkLst>
        </pc:picChg>
        <pc:cxnChg chg="add mod">
          <ac:chgData name="Cian Heasley" userId="181d9783-89ff-48eb-a4af-6ea0537ed9e0" providerId="ADAL" clId="{B06FA87D-CC34-7F4C-8AF7-CF0410176AA2}" dt="2020-04-05T15:56:01.535" v="791" actId="13822"/>
          <ac:cxnSpMkLst>
            <pc:docMk/>
            <pc:sldMk cId="2486377114" sldId="287"/>
            <ac:cxnSpMk id="12" creationId="{192A870E-6259-CF49-A715-FC248890CED3}"/>
          </ac:cxnSpMkLst>
        </pc:cxnChg>
      </pc:sldChg>
      <pc:sldChg chg="modNotesTx">
        <pc:chgData name="Cian Heasley" userId="181d9783-89ff-48eb-a4af-6ea0537ed9e0" providerId="ADAL" clId="{B06FA87D-CC34-7F4C-8AF7-CF0410176AA2}" dt="2020-04-08T08:38:18.970" v="2286" actId="20577"/>
        <pc:sldMkLst>
          <pc:docMk/>
          <pc:sldMk cId="3426543935" sldId="288"/>
        </pc:sldMkLst>
      </pc:sldChg>
      <pc:sldChg chg="addSp delSp modSp add">
        <pc:chgData name="Cian Heasley" userId="181d9783-89ff-48eb-a4af-6ea0537ed9e0" providerId="ADAL" clId="{B06FA87D-CC34-7F4C-8AF7-CF0410176AA2}" dt="2020-04-05T16:21:41.924" v="1061" actId="12"/>
        <pc:sldMkLst>
          <pc:docMk/>
          <pc:sldMk cId="3266309512" sldId="289"/>
        </pc:sldMkLst>
        <pc:spChg chg="del mod">
          <ac:chgData name="Cian Heasley" userId="181d9783-89ff-48eb-a4af-6ea0537ed9e0" providerId="ADAL" clId="{B06FA87D-CC34-7F4C-8AF7-CF0410176AA2}" dt="2020-04-05T16:19:53.889" v="1056" actId="478"/>
          <ac:spMkLst>
            <pc:docMk/>
            <pc:sldMk cId="3266309512" sldId="289"/>
            <ac:spMk id="4" creationId="{2DCA7363-5587-AE45-B7A8-734AEB4576F1}"/>
          </ac:spMkLst>
        </pc:spChg>
        <pc:spChg chg="mod">
          <ac:chgData name="Cian Heasley" userId="181d9783-89ff-48eb-a4af-6ea0537ed9e0" providerId="ADAL" clId="{B06FA87D-CC34-7F4C-8AF7-CF0410176AA2}" dt="2020-04-05T16:21:41.924" v="1061" actId="12"/>
          <ac:spMkLst>
            <pc:docMk/>
            <pc:sldMk cId="3266309512" sldId="289"/>
            <ac:spMk id="16" creationId="{D98C9B2C-1D72-0044-943B-F534DB0A90BA}"/>
          </ac:spMkLst>
        </pc:spChg>
        <pc:picChg chg="del">
          <ac:chgData name="Cian Heasley" userId="181d9783-89ff-48eb-a4af-6ea0537ed9e0" providerId="ADAL" clId="{B06FA87D-CC34-7F4C-8AF7-CF0410176AA2}" dt="2020-04-05T16:16:01.337" v="816" actId="478"/>
          <ac:picMkLst>
            <pc:docMk/>
            <pc:sldMk cId="3266309512" sldId="289"/>
            <ac:picMk id="3" creationId="{03B0950A-927B-AB4F-8BAB-97627A1915E7}"/>
          </ac:picMkLst>
        </pc:picChg>
        <pc:picChg chg="add mod">
          <ac:chgData name="Cian Heasley" userId="181d9783-89ff-48eb-a4af-6ea0537ed9e0" providerId="ADAL" clId="{B06FA87D-CC34-7F4C-8AF7-CF0410176AA2}" dt="2020-04-05T16:19:57.797" v="1057" actId="1076"/>
          <ac:picMkLst>
            <pc:docMk/>
            <pc:sldMk cId="3266309512" sldId="289"/>
            <ac:picMk id="5" creationId="{5D2292C5-A853-D649-B954-857011FC5FA1}"/>
          </ac:picMkLst>
        </pc:picChg>
      </pc:sldChg>
      <pc:sldChg chg="addSp delSp modSp add">
        <pc:chgData name="Cian Heasley" userId="181d9783-89ff-48eb-a4af-6ea0537ed9e0" providerId="ADAL" clId="{B06FA87D-CC34-7F4C-8AF7-CF0410176AA2}" dt="2020-04-05T16:40:59.405" v="1388" actId="20577"/>
        <pc:sldMkLst>
          <pc:docMk/>
          <pc:sldMk cId="1632291854" sldId="290"/>
        </pc:sldMkLst>
        <pc:spChg chg="add mod">
          <ac:chgData name="Cian Heasley" userId="181d9783-89ff-48eb-a4af-6ea0537ed9e0" providerId="ADAL" clId="{B06FA87D-CC34-7F4C-8AF7-CF0410176AA2}" dt="2020-04-05T16:36:55.928" v="1383" actId="1076"/>
          <ac:spMkLst>
            <pc:docMk/>
            <pc:sldMk cId="1632291854" sldId="290"/>
            <ac:spMk id="4" creationId="{2954ACF7-FF7C-2240-972F-7D96162EAB9D}"/>
          </ac:spMkLst>
        </pc:spChg>
        <pc:spChg chg="mod">
          <ac:chgData name="Cian Heasley" userId="181d9783-89ff-48eb-a4af-6ea0537ed9e0" providerId="ADAL" clId="{B06FA87D-CC34-7F4C-8AF7-CF0410176AA2}" dt="2020-04-05T16:40:59.405" v="1388" actId="20577"/>
          <ac:spMkLst>
            <pc:docMk/>
            <pc:sldMk cId="1632291854" sldId="290"/>
            <ac:spMk id="16" creationId="{D98C9B2C-1D72-0044-943B-F534DB0A90BA}"/>
          </ac:spMkLst>
        </pc:spChg>
        <pc:picChg chg="add mod">
          <ac:chgData name="Cian Heasley" userId="181d9783-89ff-48eb-a4af-6ea0537ed9e0" providerId="ADAL" clId="{B06FA87D-CC34-7F4C-8AF7-CF0410176AA2}" dt="2020-04-05T16:29:19.453" v="1341" actId="1076"/>
          <ac:picMkLst>
            <pc:docMk/>
            <pc:sldMk cId="1632291854" sldId="290"/>
            <ac:picMk id="3" creationId="{8922C443-09D4-6747-B48A-540CF0B402B4}"/>
          </ac:picMkLst>
        </pc:picChg>
        <pc:picChg chg="del">
          <ac:chgData name="Cian Heasley" userId="181d9783-89ff-48eb-a4af-6ea0537ed9e0" providerId="ADAL" clId="{B06FA87D-CC34-7F4C-8AF7-CF0410176AA2}" dt="2020-04-05T16:27:12.509" v="1165" actId="478"/>
          <ac:picMkLst>
            <pc:docMk/>
            <pc:sldMk cId="1632291854" sldId="290"/>
            <ac:picMk id="5" creationId="{5D2292C5-A853-D649-B954-857011FC5FA1}"/>
          </ac:picMkLst>
        </pc:picChg>
      </pc:sldChg>
      <pc:sldChg chg="add">
        <pc:chgData name="Cian Heasley" userId="181d9783-89ff-48eb-a4af-6ea0537ed9e0" providerId="ADAL" clId="{B06FA87D-CC34-7F4C-8AF7-CF0410176AA2}" dt="2020-04-05T16:41:37.956" v="1389"/>
        <pc:sldMkLst>
          <pc:docMk/>
          <pc:sldMk cId="2103090752" sldId="291"/>
        </pc:sldMkLst>
      </pc:sldChg>
      <pc:sldChg chg="addSp delSp modSp add modNotesTx">
        <pc:chgData name="Cian Heasley" userId="181d9783-89ff-48eb-a4af-6ea0537ed9e0" providerId="ADAL" clId="{B06FA87D-CC34-7F4C-8AF7-CF0410176AA2}" dt="2020-04-08T10:04:33.699" v="2309" actId="1076"/>
        <pc:sldMkLst>
          <pc:docMk/>
          <pc:sldMk cId="2176785352" sldId="293"/>
        </pc:sldMkLst>
        <pc:spChg chg="del">
          <ac:chgData name="Cian Heasley" userId="181d9783-89ff-48eb-a4af-6ea0537ed9e0" providerId="ADAL" clId="{B06FA87D-CC34-7F4C-8AF7-CF0410176AA2}" dt="2020-04-05T16:55:15.975" v="1459" actId="478"/>
          <ac:spMkLst>
            <pc:docMk/>
            <pc:sldMk cId="2176785352" sldId="293"/>
            <ac:spMk id="4" creationId="{2954ACF7-FF7C-2240-972F-7D96162EAB9D}"/>
          </ac:spMkLst>
        </pc:spChg>
        <pc:spChg chg="mod">
          <ac:chgData name="Cian Heasley" userId="181d9783-89ff-48eb-a4af-6ea0537ed9e0" providerId="ADAL" clId="{B06FA87D-CC34-7F4C-8AF7-CF0410176AA2}" dt="2020-04-07T18:08:32.161" v="1636" actId="20577"/>
          <ac:spMkLst>
            <pc:docMk/>
            <pc:sldMk cId="2176785352" sldId="293"/>
            <ac:spMk id="16" creationId="{D98C9B2C-1D72-0044-943B-F534DB0A90BA}"/>
          </ac:spMkLst>
        </pc:spChg>
        <pc:picChg chg="del">
          <ac:chgData name="Cian Heasley" userId="181d9783-89ff-48eb-a4af-6ea0537ed9e0" providerId="ADAL" clId="{B06FA87D-CC34-7F4C-8AF7-CF0410176AA2}" dt="2020-04-05T16:55:14.293" v="1458" actId="478"/>
          <ac:picMkLst>
            <pc:docMk/>
            <pc:sldMk cId="2176785352" sldId="293"/>
            <ac:picMk id="3" creationId="{8922C443-09D4-6747-B48A-540CF0B402B4}"/>
          </ac:picMkLst>
        </pc:picChg>
        <pc:picChg chg="add mod">
          <ac:chgData name="Cian Heasley" userId="181d9783-89ff-48eb-a4af-6ea0537ed9e0" providerId="ADAL" clId="{B06FA87D-CC34-7F4C-8AF7-CF0410176AA2}" dt="2020-04-08T10:04:33.699" v="2309" actId="1076"/>
          <ac:picMkLst>
            <pc:docMk/>
            <pc:sldMk cId="2176785352" sldId="293"/>
            <ac:picMk id="3" creationId="{A7DACF92-6A85-E94C-B894-198E9AE7EC7E}"/>
          </ac:picMkLst>
        </pc:picChg>
        <pc:picChg chg="add mod">
          <ac:chgData name="Cian Heasley" userId="181d9783-89ff-48eb-a4af-6ea0537ed9e0" providerId="ADAL" clId="{B06FA87D-CC34-7F4C-8AF7-CF0410176AA2}" dt="2020-04-08T10:03:31.737" v="2306" actId="1076"/>
          <ac:picMkLst>
            <pc:docMk/>
            <pc:sldMk cId="2176785352" sldId="293"/>
            <ac:picMk id="5" creationId="{C3AADC4D-CAAC-D843-9ADB-50EC2AD38FB3}"/>
          </ac:picMkLst>
        </pc:picChg>
      </pc:sldChg>
      <pc:sldChg chg="modSp">
        <pc:chgData name="Cian Heasley" userId="181d9783-89ff-48eb-a4af-6ea0537ed9e0" providerId="ADAL" clId="{B06FA87D-CC34-7F4C-8AF7-CF0410176AA2}" dt="2020-04-08T10:45:00.516" v="2347" actId="20577"/>
        <pc:sldMkLst>
          <pc:docMk/>
          <pc:sldMk cId="1525353546" sldId="294"/>
        </pc:sldMkLst>
        <pc:spChg chg="mod">
          <ac:chgData name="Cian Heasley" userId="181d9783-89ff-48eb-a4af-6ea0537ed9e0" providerId="ADAL" clId="{B06FA87D-CC34-7F4C-8AF7-CF0410176AA2}" dt="2020-04-08T10:45:00.516" v="2347" actId="20577"/>
          <ac:spMkLst>
            <pc:docMk/>
            <pc:sldMk cId="1525353546" sldId="294"/>
            <ac:spMk id="16" creationId="{D98C9B2C-1D72-0044-943B-F534DB0A90BA}"/>
          </ac:spMkLst>
        </pc:spChg>
      </pc:sldChg>
      <pc:sldChg chg="modSp">
        <pc:chgData name="Cian Heasley" userId="181d9783-89ff-48eb-a4af-6ea0537ed9e0" providerId="ADAL" clId="{B06FA87D-CC34-7F4C-8AF7-CF0410176AA2}" dt="2020-04-08T10:46:32.606" v="2361" actId="20577"/>
        <pc:sldMkLst>
          <pc:docMk/>
          <pc:sldMk cId="2249459437" sldId="295"/>
        </pc:sldMkLst>
        <pc:spChg chg="mod">
          <ac:chgData name="Cian Heasley" userId="181d9783-89ff-48eb-a4af-6ea0537ed9e0" providerId="ADAL" clId="{B06FA87D-CC34-7F4C-8AF7-CF0410176AA2}" dt="2020-04-08T10:46:32.606" v="2361" actId="20577"/>
          <ac:spMkLst>
            <pc:docMk/>
            <pc:sldMk cId="2249459437" sldId="295"/>
            <ac:spMk id="11" creationId="{A01330A0-20D8-6444-A8EC-CB8CE5D0B34F}"/>
          </ac:spMkLst>
        </pc:spChg>
      </pc:sldChg>
      <pc:sldChg chg="add modNotesTx">
        <pc:chgData name="Cian Heasley" userId="181d9783-89ff-48eb-a4af-6ea0537ed9e0" providerId="ADAL" clId="{B06FA87D-CC34-7F4C-8AF7-CF0410176AA2}" dt="2020-04-08T09:28:49.783" v="2299" actId="20577"/>
        <pc:sldMkLst>
          <pc:docMk/>
          <pc:sldMk cId="157458501" sldId="296"/>
        </pc:sldMkLst>
      </pc:sldChg>
    </pc:docChg>
  </pc:docChgLst>
  <pc:docChgLst>
    <pc:chgData name="Fraser Dumayne" userId="S::fraser.dumayne@vacta.co.uk::5ec4aa00-8a9c-48be-9b85-5ef87f4d08b0" providerId="AD" clId="Web-{1592D499-31C7-BDA2-0A99-0916BEAE263E}"/>
    <pc:docChg chg="addSld delSld">
      <pc:chgData name="Fraser Dumayne" userId="S::fraser.dumayne@vacta.co.uk::5ec4aa00-8a9c-48be-9b85-5ef87f4d08b0" providerId="AD" clId="Web-{1592D499-31C7-BDA2-0A99-0916BEAE263E}" dt="2020-03-31T13:30:55.962" v="1"/>
      <pc:docMkLst>
        <pc:docMk/>
      </pc:docMkLst>
      <pc:sldChg chg="new del">
        <pc:chgData name="Fraser Dumayne" userId="S::fraser.dumayne@vacta.co.uk::5ec4aa00-8a9c-48be-9b85-5ef87f4d08b0" providerId="AD" clId="Web-{1592D499-31C7-BDA2-0A99-0916BEAE263E}" dt="2020-03-31T13:30:55.962" v="1"/>
        <pc:sldMkLst>
          <pc:docMk/>
          <pc:sldMk cId="2786884326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06942-003D-EA4D-B4C0-B7381E2CAB69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F61C9-FCC6-404F-AEC7-89A918A12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48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Cian &amp; Fraser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F61C9-FCC6-404F-AEC7-89A918A1244C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25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Cian</a:t>
            </a:r>
          </a:p>
        </p:txBody>
      </p:sp>
    </p:spTree>
    <p:extLst>
      <p:ext uri="{BB962C8B-B14F-4D97-AF65-F5344CB8AC3E}">
        <p14:creationId xmlns:p14="http://schemas.microsoft.com/office/powerpoint/2010/main" val="255183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Fraser</a:t>
            </a:r>
          </a:p>
        </p:txBody>
      </p:sp>
    </p:spTree>
    <p:extLst>
      <p:ext uri="{BB962C8B-B14F-4D97-AF65-F5344CB8AC3E}">
        <p14:creationId xmlns:p14="http://schemas.microsoft.com/office/powerpoint/2010/main" val="2185496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Fraser</a:t>
            </a:r>
          </a:p>
        </p:txBody>
      </p:sp>
    </p:spTree>
    <p:extLst>
      <p:ext uri="{BB962C8B-B14F-4D97-AF65-F5344CB8AC3E}">
        <p14:creationId xmlns:p14="http://schemas.microsoft.com/office/powerpoint/2010/main" val="2957914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Cian</a:t>
            </a:r>
          </a:p>
        </p:txBody>
      </p:sp>
    </p:spTree>
    <p:extLst>
      <p:ext uri="{BB962C8B-B14F-4D97-AF65-F5344CB8AC3E}">
        <p14:creationId xmlns:p14="http://schemas.microsoft.com/office/powerpoint/2010/main" val="2984448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Fraser</a:t>
            </a:r>
          </a:p>
        </p:txBody>
      </p:sp>
    </p:spTree>
    <p:extLst>
      <p:ext uri="{BB962C8B-B14F-4D97-AF65-F5344CB8AC3E}">
        <p14:creationId xmlns:p14="http://schemas.microsoft.com/office/powerpoint/2010/main" val="3817970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Fraser</a:t>
            </a:r>
          </a:p>
        </p:txBody>
      </p:sp>
    </p:spTree>
    <p:extLst>
      <p:ext uri="{BB962C8B-B14F-4D97-AF65-F5344CB8AC3E}">
        <p14:creationId xmlns:p14="http://schemas.microsoft.com/office/powerpoint/2010/main" val="1460234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Fraser</a:t>
            </a:r>
          </a:p>
        </p:txBody>
      </p:sp>
    </p:spTree>
    <p:extLst>
      <p:ext uri="{BB962C8B-B14F-4D97-AF65-F5344CB8AC3E}">
        <p14:creationId xmlns:p14="http://schemas.microsoft.com/office/powerpoint/2010/main" val="2091440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Fraser</a:t>
            </a:r>
          </a:p>
        </p:txBody>
      </p:sp>
    </p:spTree>
    <p:extLst>
      <p:ext uri="{BB962C8B-B14F-4D97-AF65-F5344CB8AC3E}">
        <p14:creationId xmlns:p14="http://schemas.microsoft.com/office/powerpoint/2010/main" val="16644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Fraser</a:t>
            </a:r>
          </a:p>
        </p:txBody>
      </p:sp>
    </p:spTree>
    <p:extLst>
      <p:ext uri="{BB962C8B-B14F-4D97-AF65-F5344CB8AC3E}">
        <p14:creationId xmlns:p14="http://schemas.microsoft.com/office/powerpoint/2010/main" val="527943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Cian</a:t>
            </a:r>
          </a:p>
        </p:txBody>
      </p:sp>
    </p:spTree>
    <p:extLst>
      <p:ext uri="{BB962C8B-B14F-4D97-AF65-F5344CB8AC3E}">
        <p14:creationId xmlns:p14="http://schemas.microsoft.com/office/powerpoint/2010/main" val="1237338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Cian &amp; Fraser</a:t>
            </a:r>
          </a:p>
        </p:txBody>
      </p:sp>
    </p:spTree>
    <p:extLst>
      <p:ext uri="{BB962C8B-B14F-4D97-AF65-F5344CB8AC3E}">
        <p14:creationId xmlns:p14="http://schemas.microsoft.com/office/powerpoint/2010/main" val="2631162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Cian</a:t>
            </a:r>
          </a:p>
        </p:txBody>
      </p:sp>
    </p:spTree>
    <p:extLst>
      <p:ext uri="{BB962C8B-B14F-4D97-AF65-F5344CB8AC3E}">
        <p14:creationId xmlns:p14="http://schemas.microsoft.com/office/powerpoint/2010/main" val="3522716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Fraser</a:t>
            </a:r>
          </a:p>
        </p:txBody>
      </p:sp>
    </p:spTree>
    <p:extLst>
      <p:ext uri="{BB962C8B-B14F-4D97-AF65-F5344CB8AC3E}">
        <p14:creationId xmlns:p14="http://schemas.microsoft.com/office/powerpoint/2010/main" val="15886784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Fraser</a:t>
            </a:r>
          </a:p>
        </p:txBody>
      </p:sp>
    </p:spTree>
    <p:extLst>
      <p:ext uri="{BB962C8B-B14F-4D97-AF65-F5344CB8AC3E}">
        <p14:creationId xmlns:p14="http://schemas.microsoft.com/office/powerpoint/2010/main" val="829032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Fraser</a:t>
            </a:r>
          </a:p>
        </p:txBody>
      </p:sp>
    </p:spTree>
    <p:extLst>
      <p:ext uri="{BB962C8B-B14F-4D97-AF65-F5344CB8AC3E}">
        <p14:creationId xmlns:p14="http://schemas.microsoft.com/office/powerpoint/2010/main" val="1077611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Cian</a:t>
            </a:r>
          </a:p>
        </p:txBody>
      </p:sp>
    </p:spTree>
    <p:extLst>
      <p:ext uri="{BB962C8B-B14F-4D97-AF65-F5344CB8AC3E}">
        <p14:creationId xmlns:p14="http://schemas.microsoft.com/office/powerpoint/2010/main" val="2419566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Cian</a:t>
            </a:r>
          </a:p>
        </p:txBody>
      </p:sp>
    </p:spTree>
    <p:extLst>
      <p:ext uri="{BB962C8B-B14F-4D97-AF65-F5344CB8AC3E}">
        <p14:creationId xmlns:p14="http://schemas.microsoft.com/office/powerpoint/2010/main" val="1886482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Cian &amp; Fraser</a:t>
            </a:r>
          </a:p>
        </p:txBody>
      </p:sp>
    </p:spTree>
    <p:extLst>
      <p:ext uri="{BB962C8B-B14F-4D97-AF65-F5344CB8AC3E}">
        <p14:creationId xmlns:p14="http://schemas.microsoft.com/office/powerpoint/2010/main" val="3079489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Cian &amp; Fraser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F61C9-FCC6-404F-AEC7-89A918A124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0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Fraser</a:t>
            </a:r>
          </a:p>
        </p:txBody>
      </p:sp>
    </p:spTree>
    <p:extLst>
      <p:ext uri="{BB962C8B-B14F-4D97-AF65-F5344CB8AC3E}">
        <p14:creationId xmlns:p14="http://schemas.microsoft.com/office/powerpoint/2010/main" val="1037962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Cian</a:t>
            </a:r>
          </a:p>
        </p:txBody>
      </p:sp>
    </p:spTree>
    <p:extLst>
      <p:ext uri="{BB962C8B-B14F-4D97-AF65-F5344CB8AC3E}">
        <p14:creationId xmlns:p14="http://schemas.microsoft.com/office/powerpoint/2010/main" val="1319602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Cian</a:t>
            </a:r>
          </a:p>
        </p:txBody>
      </p:sp>
    </p:spTree>
    <p:extLst>
      <p:ext uri="{BB962C8B-B14F-4D97-AF65-F5344CB8AC3E}">
        <p14:creationId xmlns:p14="http://schemas.microsoft.com/office/powerpoint/2010/main" val="238981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Cian</a:t>
            </a:r>
          </a:p>
        </p:txBody>
      </p:sp>
    </p:spTree>
    <p:extLst>
      <p:ext uri="{BB962C8B-B14F-4D97-AF65-F5344CB8AC3E}">
        <p14:creationId xmlns:p14="http://schemas.microsoft.com/office/powerpoint/2010/main" val="538873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Cian</a:t>
            </a:r>
          </a:p>
        </p:txBody>
      </p:sp>
    </p:spTree>
    <p:extLst>
      <p:ext uri="{BB962C8B-B14F-4D97-AF65-F5344CB8AC3E}">
        <p14:creationId xmlns:p14="http://schemas.microsoft.com/office/powerpoint/2010/main" val="810602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Cian</a:t>
            </a:r>
          </a:p>
        </p:txBody>
      </p:sp>
    </p:spTree>
    <p:extLst>
      <p:ext uri="{BB962C8B-B14F-4D97-AF65-F5344CB8AC3E}">
        <p14:creationId xmlns:p14="http://schemas.microsoft.com/office/powerpoint/2010/main" val="3830813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Fraser</a:t>
            </a:r>
          </a:p>
        </p:txBody>
      </p:sp>
    </p:spTree>
    <p:extLst>
      <p:ext uri="{BB962C8B-B14F-4D97-AF65-F5344CB8AC3E}">
        <p14:creationId xmlns:p14="http://schemas.microsoft.com/office/powerpoint/2010/main" val="1672042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40D0-8C5B-2D40-82DC-0C8606350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F4691-25A1-A04F-91D8-59360F9AC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7E5F8-A81E-5442-A3EC-A98BEA6F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D4E58-C9F3-F24A-9B29-5B3A2787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7D5F7-5F10-8E42-8CA5-8A770B7A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8208-DF4A-E445-ADCC-EC4CEC8D8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72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399AA-F586-8E49-A1F6-1EDD65D8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CB1C6F-E962-D143-95C9-6B218AFE2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5B4C1-1441-974E-A3C3-7F46B2AC1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9C827-E93E-934E-9792-70D560A7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7B15D-6445-3143-B187-F78E3AA4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8208-DF4A-E445-ADCC-EC4CEC8D8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3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0980F6-2006-3245-8DF0-F1119BA7FD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47A718-D0B3-B34B-BD31-CD71E1EDF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18DB4-74F4-8044-A26A-9AB7E030F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5EF69-7381-814C-AF77-5A808C68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1C7A-7F03-F44C-90E3-2CBB546E2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8208-DF4A-E445-ADCC-EC4CEC8D8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98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 Pag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1B7C4-6B72-D14D-A47A-AFB470ED445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2729" y="1452630"/>
            <a:ext cx="5086907" cy="477641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73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90300" y="6035153"/>
            <a:ext cx="521368" cy="422435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42469" y="6159500"/>
            <a:ext cx="222818" cy="174407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6" name="Line"/>
          <p:cNvSpPr/>
          <p:nvPr/>
        </p:nvSpPr>
        <p:spPr>
          <a:xfrm flipV="1">
            <a:off x="11182350" y="6043718"/>
            <a:ext cx="0" cy="422474"/>
          </a:xfrm>
          <a:prstGeom prst="line">
            <a:avLst/>
          </a:prstGeom>
          <a:ln w="25400">
            <a:solidFill>
              <a:srgbClr val="000000">
                <a:alpha val="24967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defRPr sz="3200">
                <a:solidFill>
                  <a:srgbClr val="FFFFFF"/>
                </a:solidFill>
                <a:uFillTx/>
                <a:latin typeface="Silka Medium"/>
                <a:ea typeface="Silka Medium"/>
                <a:cs typeface="Silka Medium"/>
                <a:sym typeface="Silka Medium"/>
              </a:defRPr>
            </a:pPr>
            <a:endParaRPr sz="1600"/>
          </a:p>
        </p:txBody>
      </p:sp>
      <p:sp>
        <p:nvSpPr>
          <p:cNvPr id="8" name="SECONDARY PAGE TITLE.">
            <a:extLst>
              <a:ext uri="{FF2B5EF4-FFF2-40B4-BE49-F238E27FC236}">
                <a16:creationId xmlns:a16="http://schemas.microsoft.com/office/drawing/2014/main" id="{414CB104-8829-B747-93D2-ED40DEB483BF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334938" y="628959"/>
            <a:ext cx="11522124" cy="50871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900">
                <a:solidFill>
                  <a:schemeClr val="tx1"/>
                </a:solidFill>
                <a:latin typeface="+mn-lt"/>
                <a:ea typeface="+mn-ea"/>
                <a:cs typeface="+mn-cs"/>
                <a:sym typeface="Funkis B Bold"/>
              </a:defRPr>
            </a:lvl1pPr>
          </a:lstStyle>
          <a:p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1FFBB6-0AA3-E847-94DD-5B69F9460FB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77585" y="1452630"/>
            <a:ext cx="5086907" cy="477641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C22FF6-A881-F64C-9FA4-6C673C4846F1}"/>
              </a:ext>
            </a:extLst>
          </p:cNvPr>
          <p:cNvSpPr txBox="1"/>
          <p:nvPr userDrawn="1"/>
        </p:nvSpPr>
        <p:spPr>
          <a:xfrm>
            <a:off x="1203158" y="1299411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t">
            <a:normAutofit fontScale="25000" lnSpcReduction="20000"/>
          </a:bodyPr>
          <a:lstStyle/>
          <a:p>
            <a:pPr marL="0" marR="0" indent="0" algn="l" defTabSz="228600" rtl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900" b="0" i="0" u="none" strike="noStrike" cap="none" spc="0" normalizeH="0" baseline="0">
              <a:ln>
                <a:noFill/>
              </a:ln>
              <a:solidFill>
                <a:srgbClr val="132421"/>
              </a:solidFill>
              <a:effectLst/>
              <a:uFill>
                <a:solidFill>
                  <a:srgbClr val="132421"/>
                </a:solidFill>
              </a:uFill>
              <a:latin typeface="Silka Light"/>
              <a:ea typeface="Silka Light"/>
              <a:cs typeface="Silka Light"/>
              <a:sym typeface="Silka Light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30F8A37-4C1C-7D46-A935-3B703175DD03}"/>
              </a:ext>
            </a:extLst>
          </p:cNvPr>
          <p:cNvSpPr/>
          <p:nvPr userDrawn="1"/>
        </p:nvSpPr>
        <p:spPr>
          <a:xfrm>
            <a:off x="378933" y="1191781"/>
            <a:ext cx="11370636" cy="1"/>
          </a:xfrm>
          <a:prstGeom prst="line">
            <a:avLst/>
          </a:prstGeom>
          <a:ln w="25400">
            <a:solidFill>
              <a:srgbClr val="23292D">
                <a:alpha val="12392"/>
              </a:srgbClr>
            </a:solidFill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defRPr sz="3200">
                <a:solidFill>
                  <a:srgbClr val="FFFFFF"/>
                </a:solidFill>
                <a:uFillTx/>
                <a:latin typeface="Silka Medium"/>
                <a:ea typeface="Silka Medium"/>
                <a:cs typeface="Silka Medium"/>
                <a:sym typeface="Silka Medium"/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4881658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1AA10-56C3-8B4D-8D7C-08D3E661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8B98D-FD40-1E4C-9E0E-DD57B67C5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7259C-D2BD-174D-B3B6-2EB7E80B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4EE35-72E4-4045-BE3C-AB6BF6A41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3689F-7CF3-BF46-B405-8C3A4DBE5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8208-DF4A-E445-ADCC-EC4CEC8D8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7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D961D-A4DD-DC45-B306-979DBCE9E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BC19F-2449-9741-9F75-A5E9C8CF5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DF9A8-5B00-C543-9D11-7B8171738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0F799-BBF2-7845-B9C6-CB771477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8A42C-7353-2046-9314-1815C2E5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8208-DF4A-E445-ADCC-EC4CEC8D8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18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C4D87-8AEC-3445-8C74-082A8555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D8742-555E-C64D-AA31-46875273F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62FB37-332C-7948-AA7E-86591A4E4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B6AB3-AB57-9C4F-97B7-18B1F6DEE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9C8E7-B02A-2D46-A561-A1E2BD0A3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F66D7-0E64-5347-A7F1-6AB15855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8208-DF4A-E445-ADCC-EC4CEC8D8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7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3464B-D35B-924D-A824-BCFF10FB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0686B-4A5C-6B46-8F0F-84C979304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A75440-197B-E246-9811-515949454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EB77D-D176-054D-9BD1-436E5466A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5C8DDE-9C62-C346-8283-169B4362C5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3867C6-2145-614F-9DE0-E03055270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2FB6F4-07F9-904C-9150-4113D5C7B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1B6703-E715-2A48-B641-89095091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8208-DF4A-E445-ADCC-EC4CEC8D8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75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FC53-C68C-0648-85C5-FAA1C014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93E097-E2AF-D54F-A0E8-E0963470A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69A37-C3D7-5F44-97E0-44F93385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10BA3-0C88-6B4F-BDE2-5EADF3261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8208-DF4A-E445-ADCC-EC4CEC8D8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B1DAAD-C6F2-D246-83FE-942612466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9A98C3-12C4-134E-BD95-36EA18FB5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BD4BC-D6F6-B54B-A06D-FF5BFD3FA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8208-DF4A-E445-ADCC-EC4CEC8D8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2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1ABCF-9E89-DF44-BC90-394930EA0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74D68-45A6-004C-98E9-C376EA65E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57D36-0288-0C4F-B883-464B2A2CD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AE86F-8FA0-634D-8214-2E18EC46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300B8-EA08-1441-A1B4-160D1F47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8E4BE-2E0E-9045-8289-7D87D1BD4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8208-DF4A-E445-ADCC-EC4CEC8D8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43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A942D-F591-9247-B9B0-3ADD9DFC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40CD18-8C84-8943-9682-43AF4B066A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08EB1-C26E-0944-9DFB-732545053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E69A3-392F-AA4F-AD67-A744BF77E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48776-026B-A54A-8AE6-8BD5C6F44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5C6C6-0AE2-E242-BB7D-92109E882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8208-DF4A-E445-ADCC-EC4CEC8D8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2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AE0D3C-CBED-754B-BC2E-96A3B883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05A67-41CE-9E4C-A8B5-56D8A0A07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5ADFD-DC03-CC43-A713-112C05EA5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2D447-868B-664F-9661-9856066EC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37F59-24DE-E04F-8122-2B77FD0E0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F8208-DF4A-E445-ADCC-EC4CEC8D8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36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lemental-attack/Elemental" TargetMode="External"/><Relationship Id="rId3" Type="http://schemas.openxmlformats.org/officeDocument/2006/relationships/hyperlink" Target="https://mitre-attack.github.io/attack-navigator/enterprise/" TargetMode="External"/><Relationship Id="rId7" Type="http://schemas.openxmlformats.org/officeDocument/2006/relationships/hyperlink" Target="https://github.com/mitre/caldera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redcanaryco/atomic-red-team" TargetMode="External"/><Relationship Id="rId5" Type="http://schemas.openxmlformats.org/officeDocument/2006/relationships/hyperlink" Target="https://github.com/hunters-forge/mordor" TargetMode="External"/><Relationship Id="rId4" Type="http://schemas.openxmlformats.org/officeDocument/2006/relationships/hyperlink" Target="https://github.com/rabobank-cdc/DeTTECT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2EF2A3-C976-4443-996F-699B1A9851D0}"/>
              </a:ext>
            </a:extLst>
          </p:cNvPr>
          <p:cNvSpPr/>
          <p:nvPr/>
        </p:nvSpPr>
        <p:spPr>
          <a:xfrm>
            <a:off x="4268561" y="5664654"/>
            <a:ext cx="9122229" cy="1012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Helvetica" pitchFamily="2" charset="0"/>
              </a:rPr>
              <a:t>Cian </a:t>
            </a:r>
            <a:r>
              <a:rPr lang="en-US" sz="2000" err="1">
                <a:latin typeface="Helvetica" pitchFamily="2" charset="0"/>
              </a:rPr>
              <a:t>Heasley</a:t>
            </a:r>
            <a:r>
              <a:rPr lang="en-US" sz="2000">
                <a:latin typeface="Helvetica" pitchFamily="2" charset="0"/>
              </a:rPr>
              <a:t>	         Fraser </a:t>
            </a:r>
            <a:r>
              <a:rPr lang="en-US" sz="2000" err="1">
                <a:latin typeface="Helvetica" pitchFamily="2" charset="0"/>
              </a:rPr>
              <a:t>Dumayne</a:t>
            </a:r>
            <a:endParaRPr lang="en-US" sz="2000">
              <a:latin typeface="Helvetica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2A43C8-FBF6-344F-813C-5D556425A2F5}"/>
              </a:ext>
            </a:extLst>
          </p:cNvPr>
          <p:cNvSpPr txBox="1">
            <a:spLocks/>
          </p:cNvSpPr>
          <p:nvPr/>
        </p:nvSpPr>
        <p:spPr>
          <a:xfrm>
            <a:off x="5687752" y="1736379"/>
            <a:ext cx="5866074" cy="3208015"/>
          </a:xfrm>
          <a:prstGeom prst="rect">
            <a:avLst/>
          </a:prstGeom>
          <a:noFill/>
          <a:ln w="38100">
            <a:noFill/>
            <a:miter lim="800000"/>
          </a:ln>
          <a:effectLst>
            <a:softEdge rad="0"/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GB" b="1">
                <a:solidFill>
                  <a:schemeClr val="bg1"/>
                </a:solidFill>
                <a:latin typeface="Helvetica" pitchFamily="2" charset="0"/>
              </a:rPr>
              <a:t>Threat Hunting, Or: How I Learned to Stop Worrying &amp; Love ATT&amp;CK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1A0B69A8-8514-C440-B7BF-F1CC74C62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2647" y="-151286"/>
            <a:ext cx="8758647" cy="755933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450F53-85ED-0442-AEE5-42EAEEB49974}"/>
              </a:ext>
            </a:extLst>
          </p:cNvPr>
          <p:cNvCxnSpPr>
            <a:cxnSpLocks/>
          </p:cNvCxnSpPr>
          <p:nvPr/>
        </p:nvCxnSpPr>
        <p:spPr>
          <a:xfrm flipV="1">
            <a:off x="1896894" y="-162044"/>
            <a:ext cx="4199106" cy="7146504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421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98C9B2C-1D72-0044-943B-F534DB0A90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2729" y="1434976"/>
            <a:ext cx="10219368" cy="4776410"/>
          </a:xfrm>
        </p:spPr>
        <p:txBody>
          <a:bodyPr/>
          <a:lstStyle/>
          <a:p>
            <a:r>
              <a:rPr lang="en-US">
                <a:latin typeface="Helvetica" pitchFamily="2" charset="0"/>
                <a:cs typeface="Calibri"/>
              </a:rPr>
              <a:t>Need we say more:</a:t>
            </a:r>
          </a:p>
          <a:p>
            <a:pPr marL="0" indent="0">
              <a:buNone/>
            </a:pPr>
            <a:endParaRPr lang="en-US">
              <a:latin typeface="Helvetica" pitchFamily="2" charset="0"/>
              <a:cs typeface="Calibri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38" y="558745"/>
            <a:ext cx="1152212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 pitchFamily="2" charset="0"/>
              </a:rPr>
              <a:t>Why MITRE ATT&amp;CK?</a:t>
            </a:r>
            <a:endParaRPr lang="en-US" sz="360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0D5D21-3111-F640-BA03-55637CA3A068}"/>
              </a:ext>
            </a:extLst>
          </p:cNvPr>
          <p:cNvSpPr txBox="1"/>
          <p:nvPr/>
        </p:nvSpPr>
        <p:spPr>
          <a:xfrm>
            <a:off x="283029" y="1360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5A9549-EF93-DE42-BA47-FAD8310CE518}"/>
              </a:ext>
            </a:extLst>
          </p:cNvPr>
          <p:cNvCxnSpPr>
            <a:cxnSpLocks/>
          </p:cNvCxnSpPr>
          <p:nvPr/>
        </p:nvCxnSpPr>
        <p:spPr>
          <a:xfrm>
            <a:off x="6392487" y="1136052"/>
            <a:ext cx="3471180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AFAF1E4-A652-2345-A83F-7EE759CFD109}"/>
              </a:ext>
            </a:extLst>
          </p:cNvPr>
          <p:cNvCxnSpPr>
            <a:cxnSpLocks/>
          </p:cNvCxnSpPr>
          <p:nvPr/>
        </p:nvCxnSpPr>
        <p:spPr>
          <a:xfrm>
            <a:off x="375472" y="1137675"/>
            <a:ext cx="6017015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70757A-76EC-C94A-B2E5-BFE0AC5BEB09}"/>
              </a:ext>
            </a:extLst>
          </p:cNvPr>
          <p:cNvCxnSpPr>
            <a:cxnSpLocks/>
          </p:cNvCxnSpPr>
          <p:nvPr/>
        </p:nvCxnSpPr>
        <p:spPr>
          <a:xfrm>
            <a:off x="375472" y="1258414"/>
            <a:ext cx="7330426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1B9D1F-6888-8F41-AFA7-EB10AFB9AE57}"/>
              </a:ext>
            </a:extLst>
          </p:cNvPr>
          <p:cNvCxnSpPr>
            <a:cxnSpLocks/>
          </p:cNvCxnSpPr>
          <p:nvPr/>
        </p:nvCxnSpPr>
        <p:spPr>
          <a:xfrm>
            <a:off x="375472" y="1195850"/>
            <a:ext cx="8070259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F06AD80-921C-AA47-AB9C-8554D2CBF8DA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77A2642-8D87-6D41-8551-838205D10E5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9</a:t>
            </a:fld>
            <a:endParaRPr lang="en-GB" sz="180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E211B93-E734-3646-948D-C19FADA08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73" y="1956380"/>
            <a:ext cx="5208612" cy="2652193"/>
          </a:xfrm>
          <a:prstGeom prst="rect">
            <a:avLst/>
          </a:prstGeom>
        </p:spPr>
      </p:pic>
      <p:pic>
        <p:nvPicPr>
          <p:cNvPr id="6" name="Picture 5" descr="A picture containing kite&#10;&#10;Description automatically generated">
            <a:extLst>
              <a:ext uri="{FF2B5EF4-FFF2-40B4-BE49-F238E27FC236}">
                <a16:creationId xmlns:a16="http://schemas.microsoft.com/office/drawing/2014/main" id="{43228844-96F5-654F-BEF8-A64887160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949" y="3996609"/>
            <a:ext cx="5824273" cy="26521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4FC920-3D94-854E-898D-F251C605D7A6}"/>
              </a:ext>
            </a:extLst>
          </p:cNvPr>
          <p:cNvSpPr txBox="1"/>
          <p:nvPr/>
        </p:nvSpPr>
        <p:spPr>
          <a:xfrm>
            <a:off x="1089840" y="5359648"/>
            <a:ext cx="2730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Helvetica" pitchFamily="2" charset="0"/>
              </a:rPr>
              <a:t>Cisco Onion -&gt;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ACB5B-07FD-3E4F-93CD-709570622311}"/>
              </a:ext>
            </a:extLst>
          </p:cNvPr>
          <p:cNvSpPr txBox="1"/>
          <p:nvPr/>
        </p:nvSpPr>
        <p:spPr>
          <a:xfrm>
            <a:off x="6813817" y="2453031"/>
            <a:ext cx="3337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Helvetica" pitchFamily="2" charset="0"/>
              </a:rPr>
              <a:t>&lt;- ?? Artichoke ??</a:t>
            </a:r>
          </a:p>
        </p:txBody>
      </p:sp>
    </p:spTree>
    <p:extLst>
      <p:ext uri="{BB962C8B-B14F-4D97-AF65-F5344CB8AC3E}">
        <p14:creationId xmlns:p14="http://schemas.microsoft.com/office/powerpoint/2010/main" val="15745850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98C9B2C-1D72-0044-943B-F534DB0A90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2729" y="1452630"/>
            <a:ext cx="5894503" cy="4776410"/>
          </a:xfrm>
        </p:spPr>
        <p:txBody>
          <a:bodyPr>
            <a:normAutofit lnSpcReduction="10000"/>
          </a:bodyPr>
          <a:lstStyle/>
          <a:p>
            <a:r>
              <a:rPr lang="en-US">
                <a:latin typeface="Helvetica" pitchFamily="2" charset="0"/>
              </a:rPr>
              <a:t>Each technique in MITRE ATT&amp;CK is </a:t>
            </a:r>
            <a:r>
              <a:rPr lang="en-US">
                <a:solidFill>
                  <a:srgbClr val="F8384E"/>
                </a:solidFill>
                <a:latin typeface="Helvetica" pitchFamily="2" charset="0"/>
              </a:rPr>
              <a:t>well documented </a:t>
            </a:r>
            <a:r>
              <a:rPr lang="en-US">
                <a:latin typeface="Helvetica" pitchFamily="2" charset="0"/>
              </a:rPr>
              <a:t>(data sources, APTs, detection, </a:t>
            </a:r>
            <a:r>
              <a:rPr lang="en-US" err="1">
                <a:latin typeface="Helvetica" pitchFamily="2" charset="0"/>
              </a:rPr>
              <a:t>etc</a:t>
            </a:r>
            <a:r>
              <a:rPr lang="en-US">
                <a:latin typeface="Helvetica" pitchFamily="2" charset="0"/>
              </a:rPr>
              <a:t>)</a:t>
            </a:r>
          </a:p>
          <a:p>
            <a:endParaRPr lang="en-US">
              <a:latin typeface="Helvetica" pitchFamily="2" charset="0"/>
            </a:endParaRPr>
          </a:p>
          <a:p>
            <a:r>
              <a:rPr lang="en-US">
                <a:latin typeface="Helvetica" pitchFamily="2" charset="0"/>
              </a:rPr>
              <a:t>You should also </a:t>
            </a:r>
            <a:r>
              <a:rPr lang="en-US">
                <a:solidFill>
                  <a:srgbClr val="F8384E"/>
                </a:solidFill>
                <a:latin typeface="Helvetica" pitchFamily="2" charset="0"/>
              </a:rPr>
              <a:t>research online </a:t>
            </a:r>
            <a:r>
              <a:rPr lang="en-US">
                <a:latin typeface="Helvetica" pitchFamily="2" charset="0"/>
              </a:rPr>
              <a:t>outside of ATT&amp;CK as much as possible</a:t>
            </a:r>
          </a:p>
          <a:p>
            <a:endParaRPr lang="en-US">
              <a:latin typeface="Helvetica" pitchFamily="2" charset="0"/>
            </a:endParaRPr>
          </a:p>
          <a:p>
            <a:r>
              <a:rPr lang="en-US">
                <a:latin typeface="Helvetica" pitchFamily="2" charset="0"/>
              </a:rPr>
              <a:t>ATT&amp;CK Navigator is an </a:t>
            </a:r>
            <a:r>
              <a:rPr lang="en-US">
                <a:solidFill>
                  <a:srgbClr val="F8384E"/>
                </a:solidFill>
                <a:latin typeface="Helvetica" pitchFamily="2" charset="0"/>
              </a:rPr>
              <a:t>ideal tool</a:t>
            </a:r>
            <a:r>
              <a:rPr lang="en-US">
                <a:latin typeface="Helvetica" pitchFamily="2" charset="0"/>
              </a:rPr>
              <a:t> for recording &amp; visualizing your analysis</a:t>
            </a:r>
          </a:p>
          <a:p>
            <a:endParaRPr lang="en-US">
              <a:latin typeface="Helvetica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38" y="558745"/>
            <a:ext cx="1152212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 pitchFamily="2" charset="0"/>
              </a:rPr>
              <a:t>Research, research, research!</a:t>
            </a:r>
            <a:endParaRPr lang="en-US" sz="3600">
              <a:latin typeface="Helvetica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4C3CE8-6043-8D40-B3B2-D5B661D6ABE7}"/>
              </a:ext>
            </a:extLst>
          </p:cNvPr>
          <p:cNvCxnSpPr>
            <a:cxnSpLocks/>
          </p:cNvCxnSpPr>
          <p:nvPr/>
        </p:nvCxnSpPr>
        <p:spPr>
          <a:xfrm>
            <a:off x="6392487" y="1136052"/>
            <a:ext cx="3471180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D54029-1339-3D49-9F94-CF27C7E00B65}"/>
              </a:ext>
            </a:extLst>
          </p:cNvPr>
          <p:cNvCxnSpPr>
            <a:cxnSpLocks/>
          </p:cNvCxnSpPr>
          <p:nvPr/>
        </p:nvCxnSpPr>
        <p:spPr>
          <a:xfrm>
            <a:off x="375472" y="1137675"/>
            <a:ext cx="6017015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50BBC7-2549-F242-8C4D-2817A7305D7C}"/>
              </a:ext>
            </a:extLst>
          </p:cNvPr>
          <p:cNvCxnSpPr>
            <a:cxnSpLocks/>
          </p:cNvCxnSpPr>
          <p:nvPr/>
        </p:nvCxnSpPr>
        <p:spPr>
          <a:xfrm>
            <a:off x="375472" y="1258414"/>
            <a:ext cx="7330426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B74928-8FB1-3A4D-91C8-1F9F1AF505B5}"/>
              </a:ext>
            </a:extLst>
          </p:cNvPr>
          <p:cNvCxnSpPr>
            <a:cxnSpLocks/>
          </p:cNvCxnSpPr>
          <p:nvPr/>
        </p:nvCxnSpPr>
        <p:spPr>
          <a:xfrm>
            <a:off x="375472" y="1195850"/>
            <a:ext cx="8070259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878FE9-E774-EB46-B1FE-C94908F21025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44B7B144-56CE-894B-9B27-6A8DB886F8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10</a:t>
            </a:fld>
            <a:endParaRPr lang="en-GB" sz="1800"/>
          </a:p>
        </p:txBody>
      </p:sp>
      <p:pic>
        <p:nvPicPr>
          <p:cNvPr id="21" name="Picture 20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21063310-D95B-0944-A5BC-8929F483A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7"/>
          <a:stretch/>
        </p:blipFill>
        <p:spPr>
          <a:xfrm>
            <a:off x="6392487" y="1603519"/>
            <a:ext cx="5713271" cy="422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0527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98C9B2C-1D72-0044-943B-F534DB0A90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6894" y="1434976"/>
            <a:ext cx="10219368" cy="477641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Helvetica" pitchFamily="2" charset="0"/>
                <a:cs typeface="Calibri"/>
              </a:rPr>
              <a:t>MITRE ATT&amp;CK contains detailed information on </a:t>
            </a:r>
            <a:r>
              <a:rPr lang="en-US">
                <a:solidFill>
                  <a:srgbClr val="F8384E"/>
                </a:solidFill>
                <a:latin typeface="Helvetica" pitchFamily="2" charset="0"/>
                <a:cs typeface="Calibri"/>
              </a:rPr>
              <a:t>94 groups &amp; APTs </a:t>
            </a:r>
            <a:r>
              <a:rPr lang="en-US">
                <a:latin typeface="Helvetica" pitchFamily="2" charset="0"/>
                <a:cs typeface="Calibri"/>
              </a:rPr>
              <a:t>which is perfect for identifying potential attackers. Examples include:</a:t>
            </a:r>
          </a:p>
          <a:p>
            <a:pPr lvl="1"/>
            <a:r>
              <a:rPr lang="en-US" err="1">
                <a:latin typeface="Helvetica" pitchFamily="2" charset="0"/>
                <a:cs typeface="Calibri"/>
              </a:rPr>
              <a:t>Darkhotel</a:t>
            </a:r>
            <a:endParaRPr lang="en-US">
              <a:latin typeface="Helvetica" pitchFamily="2" charset="0"/>
              <a:cs typeface="Calibri"/>
            </a:endParaRPr>
          </a:p>
          <a:p>
            <a:pPr lvl="1"/>
            <a:r>
              <a:rPr lang="en-US">
                <a:latin typeface="Helvetica" pitchFamily="2" charset="0"/>
                <a:cs typeface="Calibri"/>
              </a:rPr>
              <a:t>APT39</a:t>
            </a:r>
          </a:p>
          <a:p>
            <a:pPr lvl="1"/>
            <a:r>
              <a:rPr lang="en-US">
                <a:latin typeface="Helvetica" pitchFamily="2" charset="0"/>
                <a:cs typeface="Calibri"/>
              </a:rPr>
              <a:t>Deep Panda</a:t>
            </a:r>
          </a:p>
          <a:p>
            <a:pPr lvl="1"/>
            <a:r>
              <a:rPr lang="en-US">
                <a:latin typeface="Helvetica" pitchFamily="2" charset="0"/>
                <a:cs typeface="Calibri"/>
              </a:rPr>
              <a:t>Lazarus Group</a:t>
            </a:r>
          </a:p>
          <a:p>
            <a:pPr marL="0" indent="0">
              <a:buNone/>
            </a:pPr>
            <a:endParaRPr lang="en-US">
              <a:latin typeface="Helvetica" pitchFamily="2" charset="0"/>
              <a:cs typeface="Calibri"/>
            </a:endParaRPr>
          </a:p>
          <a:p>
            <a:r>
              <a:rPr lang="en-US">
                <a:latin typeface="Helvetica" pitchFamily="2" charset="0"/>
                <a:cs typeface="Calibri"/>
              </a:rPr>
              <a:t>Each group has a list of </a:t>
            </a:r>
            <a:r>
              <a:rPr lang="en-US">
                <a:solidFill>
                  <a:srgbClr val="F8384E"/>
                </a:solidFill>
                <a:latin typeface="Helvetica" pitchFamily="2" charset="0"/>
                <a:cs typeface="Calibri"/>
              </a:rPr>
              <a:t>associated techniques </a:t>
            </a:r>
            <a:r>
              <a:rPr lang="en-US">
                <a:latin typeface="Helvetica" pitchFamily="2" charset="0"/>
                <a:cs typeface="Calibri"/>
              </a:rPr>
              <a:t>which have been seen in the wild as well as details of procedural usage of these techniques.</a:t>
            </a:r>
          </a:p>
          <a:p>
            <a:endParaRPr lang="en-US">
              <a:latin typeface="Helvetica" pitchFamily="2" charset="0"/>
              <a:cs typeface="Calibri"/>
            </a:endParaRPr>
          </a:p>
          <a:p>
            <a:r>
              <a:rPr lang="en-US">
                <a:latin typeface="Helvetica" pitchFamily="2" charset="0"/>
                <a:cs typeface="Calibri"/>
              </a:rPr>
              <a:t>These threat group descriptions can be an </a:t>
            </a:r>
            <a:r>
              <a:rPr lang="en-US">
                <a:solidFill>
                  <a:srgbClr val="F8384E"/>
                </a:solidFill>
                <a:latin typeface="Helvetica" pitchFamily="2" charset="0"/>
                <a:cs typeface="Calibri"/>
              </a:rPr>
              <a:t>ideal starting place</a:t>
            </a:r>
            <a:r>
              <a:rPr lang="en-US">
                <a:latin typeface="Helvetica" pitchFamily="2" charset="0"/>
                <a:cs typeface="Calibri"/>
              </a:rPr>
              <a:t> for your threat detection.</a:t>
            </a:r>
          </a:p>
          <a:p>
            <a:pPr marL="0" indent="0">
              <a:buNone/>
            </a:pPr>
            <a:endParaRPr lang="en-US">
              <a:latin typeface="Helvetica" pitchFamily="2" charset="0"/>
              <a:cs typeface="Calibri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38" y="558745"/>
            <a:ext cx="1152212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/>
              </a:rPr>
              <a:t>Advanced Persistent Threats</a:t>
            </a:r>
            <a:endParaRPr lang="en-US" sz="360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0D5D21-3111-F640-BA03-55637CA3A068}"/>
              </a:ext>
            </a:extLst>
          </p:cNvPr>
          <p:cNvSpPr txBox="1"/>
          <p:nvPr/>
        </p:nvSpPr>
        <p:spPr>
          <a:xfrm>
            <a:off x="283029" y="1360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5A9549-EF93-DE42-BA47-FAD8310CE518}"/>
              </a:ext>
            </a:extLst>
          </p:cNvPr>
          <p:cNvCxnSpPr>
            <a:cxnSpLocks/>
          </p:cNvCxnSpPr>
          <p:nvPr/>
        </p:nvCxnSpPr>
        <p:spPr>
          <a:xfrm>
            <a:off x="6392487" y="1136052"/>
            <a:ext cx="3471180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AFAF1E4-A652-2345-A83F-7EE759CFD109}"/>
              </a:ext>
            </a:extLst>
          </p:cNvPr>
          <p:cNvCxnSpPr>
            <a:cxnSpLocks/>
          </p:cNvCxnSpPr>
          <p:nvPr/>
        </p:nvCxnSpPr>
        <p:spPr>
          <a:xfrm>
            <a:off x="375472" y="1137675"/>
            <a:ext cx="6017015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70757A-76EC-C94A-B2E5-BFE0AC5BEB09}"/>
              </a:ext>
            </a:extLst>
          </p:cNvPr>
          <p:cNvCxnSpPr>
            <a:cxnSpLocks/>
          </p:cNvCxnSpPr>
          <p:nvPr/>
        </p:nvCxnSpPr>
        <p:spPr>
          <a:xfrm>
            <a:off x="375472" y="1258414"/>
            <a:ext cx="7330426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1B9D1F-6888-8F41-AFA7-EB10AFB9AE57}"/>
              </a:ext>
            </a:extLst>
          </p:cNvPr>
          <p:cNvCxnSpPr>
            <a:cxnSpLocks/>
          </p:cNvCxnSpPr>
          <p:nvPr/>
        </p:nvCxnSpPr>
        <p:spPr>
          <a:xfrm>
            <a:off x="375472" y="1195850"/>
            <a:ext cx="8070259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F06AD80-921C-AA47-AB9C-8554D2CBF8DA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77A2642-8D87-6D41-8551-838205D10E5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11</a:t>
            </a:fld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15253535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38" y="558745"/>
            <a:ext cx="1152212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 pitchFamily="2" charset="0"/>
              </a:rPr>
              <a:t>Who are </a:t>
            </a:r>
            <a:r>
              <a:rPr lang="en-US" sz="3600" b="1" err="1">
                <a:latin typeface="Helvetica" pitchFamily="2" charset="0"/>
              </a:rPr>
              <a:t>Darkhotel</a:t>
            </a:r>
            <a:r>
              <a:rPr lang="en-US" sz="3600" b="1">
                <a:latin typeface="Helvetica" pitchFamily="2" charset="0"/>
              </a:rPr>
              <a:t>?</a:t>
            </a:r>
            <a:endParaRPr lang="en-US" sz="3600">
              <a:latin typeface="Helvetica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4C3CE8-6043-8D40-B3B2-D5B661D6ABE7}"/>
              </a:ext>
            </a:extLst>
          </p:cNvPr>
          <p:cNvCxnSpPr>
            <a:cxnSpLocks/>
          </p:cNvCxnSpPr>
          <p:nvPr/>
        </p:nvCxnSpPr>
        <p:spPr>
          <a:xfrm>
            <a:off x="6392487" y="1136052"/>
            <a:ext cx="3471180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D54029-1339-3D49-9F94-CF27C7E00B65}"/>
              </a:ext>
            </a:extLst>
          </p:cNvPr>
          <p:cNvCxnSpPr>
            <a:cxnSpLocks/>
          </p:cNvCxnSpPr>
          <p:nvPr/>
        </p:nvCxnSpPr>
        <p:spPr>
          <a:xfrm>
            <a:off x="375472" y="1137675"/>
            <a:ext cx="6017015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50BBC7-2549-F242-8C4D-2817A7305D7C}"/>
              </a:ext>
            </a:extLst>
          </p:cNvPr>
          <p:cNvCxnSpPr>
            <a:cxnSpLocks/>
          </p:cNvCxnSpPr>
          <p:nvPr/>
        </p:nvCxnSpPr>
        <p:spPr>
          <a:xfrm>
            <a:off x="375472" y="1258414"/>
            <a:ext cx="7330426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B74928-8FB1-3A4D-91C8-1F9F1AF505B5}"/>
              </a:ext>
            </a:extLst>
          </p:cNvPr>
          <p:cNvCxnSpPr>
            <a:cxnSpLocks/>
          </p:cNvCxnSpPr>
          <p:nvPr/>
        </p:nvCxnSpPr>
        <p:spPr>
          <a:xfrm>
            <a:off x="375472" y="1195850"/>
            <a:ext cx="8070259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878FE9-E774-EB46-B1FE-C94908F21025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44B7B144-56CE-894B-9B27-6A8DB886F8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12</a:t>
            </a:fld>
            <a:endParaRPr lang="en-GB" sz="1800"/>
          </a:p>
        </p:txBody>
      </p:sp>
      <p:pic>
        <p:nvPicPr>
          <p:cNvPr id="5" name="Content Placeholder 4" descr="A person talking on a cell phone&#10;&#10;Description automatically generated">
            <a:extLst>
              <a:ext uri="{FF2B5EF4-FFF2-40B4-BE49-F238E27FC236}">
                <a16:creationId xmlns:a16="http://schemas.microsoft.com/office/drawing/2014/main" id="{C22C1895-7479-0746-9F57-02BB234ADC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7714290" y="1573607"/>
            <a:ext cx="4298753" cy="429875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B46D0B-4C01-BA44-B77D-FD4E0E5BF077}"/>
              </a:ext>
            </a:extLst>
          </p:cNvPr>
          <p:cNvSpPr txBox="1"/>
          <p:nvPr/>
        </p:nvSpPr>
        <p:spPr>
          <a:xfrm>
            <a:off x="302573" y="1573607"/>
            <a:ext cx="74033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>
                <a:solidFill>
                  <a:srgbClr val="F8384E"/>
                </a:solidFill>
                <a:latin typeface="Helvetica" pitchFamily="2" charset="0"/>
              </a:rPr>
              <a:t>“WHO Targeted in Espionage Attempt, COVID-19 Cyberattacks Spike” </a:t>
            </a:r>
            <a:r>
              <a:rPr lang="en-GB" sz="2400" b="1">
                <a:latin typeface="Helvetica" pitchFamily="2" charset="0"/>
              </a:rPr>
              <a:t>- </a:t>
            </a:r>
            <a:r>
              <a:rPr lang="en-US" sz="2400" b="1" err="1">
                <a:latin typeface="Helvetica" pitchFamily="2" charset="0"/>
              </a:rPr>
              <a:t>Threatpost</a:t>
            </a:r>
            <a:r>
              <a:rPr lang="en-US" sz="2400" b="1">
                <a:latin typeface="Helvetica" pitchFamily="2" charset="0"/>
              </a:rPr>
              <a:t>, March 14</a:t>
            </a:r>
            <a:r>
              <a:rPr lang="en-US" sz="2400" b="1" baseline="30000">
                <a:latin typeface="Helvetica" pitchFamily="2" charset="0"/>
              </a:rPr>
              <a:t>th, 2020</a:t>
            </a:r>
          </a:p>
          <a:p>
            <a:endParaRPr lang="en-US" sz="2400" baseline="3000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aseline="30000">
                <a:latin typeface="Helvetica" pitchFamily="2" charset="0"/>
              </a:rPr>
              <a:t>“</a:t>
            </a:r>
            <a:r>
              <a:rPr lang="en-GB" sz="2400">
                <a:latin typeface="Helvetica" pitchFamily="2" charset="0"/>
              </a:rPr>
              <a:t>The attack appeared to be aimed at </a:t>
            </a:r>
            <a:r>
              <a:rPr lang="en-GB" sz="2400">
                <a:solidFill>
                  <a:srgbClr val="F8384E"/>
                </a:solidFill>
                <a:latin typeface="Helvetica" pitchFamily="2" charset="0"/>
              </a:rPr>
              <a:t>achieving a foothold </a:t>
            </a:r>
            <a:r>
              <a:rPr lang="en-GB" sz="2400">
                <a:latin typeface="Helvetica" pitchFamily="2" charset="0"/>
              </a:rPr>
              <a:t>at the agency rather than being an end unto itself...”</a:t>
            </a:r>
            <a:endParaRPr lang="en-US" sz="2400" baseline="30000">
              <a:latin typeface="Helvetica" pitchFamily="2" charset="0"/>
            </a:endParaRPr>
          </a:p>
          <a:p>
            <a:pPr>
              <a:buFontTx/>
              <a:buChar char="-"/>
            </a:pPr>
            <a:endParaRPr lang="en-US" sz="2400" baseline="3000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latin typeface="Helvetica" pitchFamily="2" charset="0"/>
              </a:rPr>
              <a:t>“... unnamed sources told Reuters that the </a:t>
            </a:r>
            <a:r>
              <a:rPr lang="en-GB" sz="2400" err="1">
                <a:solidFill>
                  <a:srgbClr val="F8384E"/>
                </a:solidFill>
                <a:latin typeface="Helvetica" pitchFamily="2" charset="0"/>
              </a:rPr>
              <a:t>DarkHotel</a:t>
            </a:r>
            <a:r>
              <a:rPr lang="en-GB" sz="2400">
                <a:solidFill>
                  <a:srgbClr val="F8384E"/>
                </a:solidFill>
                <a:latin typeface="Helvetica" pitchFamily="2" charset="0"/>
              </a:rPr>
              <a:t> </a:t>
            </a:r>
            <a:r>
              <a:rPr lang="en-GB" sz="2400">
                <a:latin typeface="Helvetica" pitchFamily="2" charset="0"/>
              </a:rPr>
              <a:t>group, an APT associated with carrying out cyberespionage efforts in China, North Korea, Japan and the United States, could be the culprit behind the attack”</a:t>
            </a:r>
            <a:endParaRPr lang="en-US" sz="240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54393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close up of a logo&#10;&#10;Description automatically generated">
            <a:extLst>
              <a:ext uri="{FF2B5EF4-FFF2-40B4-BE49-F238E27FC236}">
                <a16:creationId xmlns:a16="http://schemas.microsoft.com/office/drawing/2014/main" id="{655F320A-E964-6142-97A1-FD81E97A761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612032" y="1597324"/>
            <a:ext cx="2417688" cy="2417688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38" y="558745"/>
            <a:ext cx="1152212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 pitchFamily="2" charset="0"/>
              </a:rPr>
              <a:t>The Magic Formula!</a:t>
            </a:r>
            <a:endParaRPr lang="en-US" sz="3600">
              <a:latin typeface="Helvetica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4C3CE8-6043-8D40-B3B2-D5B661D6ABE7}"/>
              </a:ext>
            </a:extLst>
          </p:cNvPr>
          <p:cNvCxnSpPr>
            <a:cxnSpLocks/>
          </p:cNvCxnSpPr>
          <p:nvPr/>
        </p:nvCxnSpPr>
        <p:spPr>
          <a:xfrm>
            <a:off x="6392487" y="1136052"/>
            <a:ext cx="3471180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D54029-1339-3D49-9F94-CF27C7E00B65}"/>
              </a:ext>
            </a:extLst>
          </p:cNvPr>
          <p:cNvCxnSpPr>
            <a:cxnSpLocks/>
          </p:cNvCxnSpPr>
          <p:nvPr/>
        </p:nvCxnSpPr>
        <p:spPr>
          <a:xfrm>
            <a:off x="375472" y="1137675"/>
            <a:ext cx="6017015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50BBC7-2549-F242-8C4D-2817A7305D7C}"/>
              </a:ext>
            </a:extLst>
          </p:cNvPr>
          <p:cNvCxnSpPr>
            <a:cxnSpLocks/>
          </p:cNvCxnSpPr>
          <p:nvPr/>
        </p:nvCxnSpPr>
        <p:spPr>
          <a:xfrm>
            <a:off x="375472" y="1258414"/>
            <a:ext cx="7330426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B74928-8FB1-3A4D-91C8-1F9F1AF505B5}"/>
              </a:ext>
            </a:extLst>
          </p:cNvPr>
          <p:cNvCxnSpPr>
            <a:cxnSpLocks/>
          </p:cNvCxnSpPr>
          <p:nvPr/>
        </p:nvCxnSpPr>
        <p:spPr>
          <a:xfrm>
            <a:off x="375472" y="1195850"/>
            <a:ext cx="8070259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878FE9-E774-EB46-B1FE-C94908F21025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44B7B144-56CE-894B-9B27-6A8DB886F8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13</a:t>
            </a:fld>
            <a:endParaRPr lang="en-GB" sz="180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3E39127-E8AF-3146-86D5-7A2772676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868" y="1597324"/>
            <a:ext cx="2427083" cy="2255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211755-3711-2E44-994B-2FDB4BBAA1CD}"/>
              </a:ext>
            </a:extLst>
          </p:cNvPr>
          <p:cNvSpPr txBox="1"/>
          <p:nvPr/>
        </p:nvSpPr>
        <p:spPr>
          <a:xfrm>
            <a:off x="5334549" y="2390669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/>
              <a:t>+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2A870E-6259-CF49-A715-FC248890CED3}"/>
              </a:ext>
            </a:extLst>
          </p:cNvPr>
          <p:cNvCxnSpPr/>
          <p:nvPr/>
        </p:nvCxnSpPr>
        <p:spPr>
          <a:xfrm>
            <a:off x="2413591" y="4593265"/>
            <a:ext cx="628384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A18CD3B-0C0E-024D-8E68-72BE6C4A9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9776" y="3951957"/>
            <a:ext cx="3420386" cy="342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7711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98C9B2C-1D72-0044-943B-F534DB0A90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2729" y="1452630"/>
            <a:ext cx="10451848" cy="4776410"/>
          </a:xfrm>
        </p:spPr>
        <p:txBody>
          <a:bodyPr/>
          <a:lstStyle/>
          <a:p>
            <a:r>
              <a:rPr lang="en-GB">
                <a:latin typeface="Helvetica" pitchFamily="2" charset="0"/>
              </a:rPr>
              <a:t>ATT&amp;CK </a:t>
            </a:r>
            <a:r>
              <a:rPr lang="en-GB">
                <a:solidFill>
                  <a:srgbClr val="F8384E"/>
                </a:solidFill>
                <a:latin typeface="Helvetica" pitchFamily="2" charset="0"/>
              </a:rPr>
              <a:t>assigns group ID numbers to prominent APTs </a:t>
            </a:r>
            <a:r>
              <a:rPr lang="en-GB">
                <a:latin typeface="Helvetica" pitchFamily="2" charset="0"/>
              </a:rPr>
              <a:t>tracked by the security community</a:t>
            </a:r>
          </a:p>
          <a:p>
            <a:endParaRPr lang="en-GB" sz="1600">
              <a:latin typeface="Helvetica" pitchFamily="2" charset="0"/>
            </a:endParaRPr>
          </a:p>
          <a:p>
            <a:r>
              <a:rPr lang="en-GB">
                <a:latin typeface="Helvetica" pitchFamily="2" charset="0"/>
              </a:rPr>
              <a:t>These group IDs are </a:t>
            </a:r>
            <a:r>
              <a:rPr lang="en-GB">
                <a:solidFill>
                  <a:srgbClr val="F8384E"/>
                </a:solidFill>
                <a:latin typeface="Helvetica" pitchFamily="2" charset="0"/>
              </a:rPr>
              <a:t>linked to group aliases, software used, technique use by software</a:t>
            </a:r>
            <a:r>
              <a:rPr lang="en-GB">
                <a:latin typeface="Helvetica" pitchFamily="2" charset="0"/>
              </a:rPr>
              <a:t> and a host of other information.</a:t>
            </a:r>
          </a:p>
          <a:p>
            <a:endParaRPr lang="en-GB" sz="1400">
              <a:latin typeface="Helvetica" pitchFamily="2" charset="0"/>
            </a:endParaRPr>
          </a:p>
          <a:p>
            <a:r>
              <a:rPr lang="en-GB" err="1">
                <a:latin typeface="Helvetica" pitchFamily="2" charset="0"/>
              </a:rPr>
              <a:t>DarkHotel</a:t>
            </a:r>
            <a:r>
              <a:rPr lang="en-GB">
                <a:latin typeface="Helvetica" pitchFamily="2" charset="0"/>
              </a:rPr>
              <a:t> is </a:t>
            </a:r>
            <a:r>
              <a:rPr lang="en-GB">
                <a:solidFill>
                  <a:srgbClr val="F8384E"/>
                </a:solidFill>
                <a:latin typeface="Helvetica" pitchFamily="2" charset="0"/>
              </a:rPr>
              <a:t>“G0012”:</a:t>
            </a:r>
            <a:endParaRPr lang="en-US">
              <a:solidFill>
                <a:srgbClr val="F8384E"/>
              </a:solidFill>
              <a:latin typeface="Helvetica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38" y="558745"/>
            <a:ext cx="1152212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 pitchFamily="2" charset="0"/>
              </a:rPr>
              <a:t>What Can ATT&amp;CK Tell Us About DarkHotel?</a:t>
            </a:r>
            <a:endParaRPr lang="en-US" sz="3600">
              <a:latin typeface="Helvetica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4C3CE8-6043-8D40-B3B2-D5B661D6ABE7}"/>
              </a:ext>
            </a:extLst>
          </p:cNvPr>
          <p:cNvCxnSpPr>
            <a:cxnSpLocks/>
          </p:cNvCxnSpPr>
          <p:nvPr/>
        </p:nvCxnSpPr>
        <p:spPr>
          <a:xfrm>
            <a:off x="6392487" y="1136052"/>
            <a:ext cx="3471180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D54029-1339-3D49-9F94-CF27C7E00B65}"/>
              </a:ext>
            </a:extLst>
          </p:cNvPr>
          <p:cNvCxnSpPr>
            <a:cxnSpLocks/>
          </p:cNvCxnSpPr>
          <p:nvPr/>
        </p:nvCxnSpPr>
        <p:spPr>
          <a:xfrm>
            <a:off x="375472" y="1137675"/>
            <a:ext cx="6017015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50BBC7-2549-F242-8C4D-2817A7305D7C}"/>
              </a:ext>
            </a:extLst>
          </p:cNvPr>
          <p:cNvCxnSpPr>
            <a:cxnSpLocks/>
          </p:cNvCxnSpPr>
          <p:nvPr/>
        </p:nvCxnSpPr>
        <p:spPr>
          <a:xfrm>
            <a:off x="375472" y="1258414"/>
            <a:ext cx="7330426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B74928-8FB1-3A4D-91C8-1F9F1AF505B5}"/>
              </a:ext>
            </a:extLst>
          </p:cNvPr>
          <p:cNvCxnSpPr>
            <a:cxnSpLocks/>
          </p:cNvCxnSpPr>
          <p:nvPr/>
        </p:nvCxnSpPr>
        <p:spPr>
          <a:xfrm>
            <a:off x="375472" y="1195850"/>
            <a:ext cx="8070259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878FE9-E774-EB46-B1FE-C94908F21025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44B7B144-56CE-894B-9B27-6A8DB886F8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14</a:t>
            </a:fld>
            <a:endParaRPr lang="en-GB" sz="1800"/>
          </a:p>
        </p:txBody>
      </p:sp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EAE5C060-F256-8448-9B80-5B12C614D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89" y="4526986"/>
            <a:ext cx="10812436" cy="14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2629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3D1CB3-551A-EF4B-B3C0-3C6F3EB8E6D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75472" y="1449368"/>
            <a:ext cx="11026147" cy="4403731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38" y="558745"/>
            <a:ext cx="1152212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 pitchFamily="2" charset="0"/>
              </a:rPr>
              <a:t>What Can ATT&amp;CK Tell Us About </a:t>
            </a:r>
            <a:r>
              <a:rPr lang="en-US" sz="3600" b="1" err="1">
                <a:latin typeface="Helvetica" pitchFamily="2" charset="0"/>
              </a:rPr>
              <a:t>DarkHotel</a:t>
            </a:r>
            <a:r>
              <a:rPr lang="en-US" sz="3600" b="1">
                <a:latin typeface="Helvetica" pitchFamily="2" charset="0"/>
              </a:rPr>
              <a:t>?</a:t>
            </a:r>
            <a:endParaRPr lang="en-US" sz="3600">
              <a:latin typeface="Helvetica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4C3CE8-6043-8D40-B3B2-D5B661D6ABE7}"/>
              </a:ext>
            </a:extLst>
          </p:cNvPr>
          <p:cNvCxnSpPr>
            <a:cxnSpLocks/>
          </p:cNvCxnSpPr>
          <p:nvPr/>
        </p:nvCxnSpPr>
        <p:spPr>
          <a:xfrm>
            <a:off x="6392487" y="1136052"/>
            <a:ext cx="3471180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D54029-1339-3D49-9F94-CF27C7E00B65}"/>
              </a:ext>
            </a:extLst>
          </p:cNvPr>
          <p:cNvCxnSpPr>
            <a:cxnSpLocks/>
          </p:cNvCxnSpPr>
          <p:nvPr/>
        </p:nvCxnSpPr>
        <p:spPr>
          <a:xfrm>
            <a:off x="375472" y="1137675"/>
            <a:ext cx="6017015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50BBC7-2549-F242-8C4D-2817A7305D7C}"/>
              </a:ext>
            </a:extLst>
          </p:cNvPr>
          <p:cNvCxnSpPr>
            <a:cxnSpLocks/>
          </p:cNvCxnSpPr>
          <p:nvPr/>
        </p:nvCxnSpPr>
        <p:spPr>
          <a:xfrm>
            <a:off x="375472" y="1258414"/>
            <a:ext cx="7330426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B74928-8FB1-3A4D-91C8-1F9F1AF505B5}"/>
              </a:ext>
            </a:extLst>
          </p:cNvPr>
          <p:cNvCxnSpPr>
            <a:cxnSpLocks/>
          </p:cNvCxnSpPr>
          <p:nvPr/>
        </p:nvCxnSpPr>
        <p:spPr>
          <a:xfrm>
            <a:off x="375472" y="1195850"/>
            <a:ext cx="8070259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878FE9-E774-EB46-B1FE-C94908F21025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44B7B144-56CE-894B-9B27-6A8DB886F8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15</a:t>
            </a:fld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96038282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38" y="558745"/>
            <a:ext cx="1152212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 pitchFamily="2" charset="0"/>
              </a:rPr>
              <a:t>What Can ATT&amp;CK Tell Us About </a:t>
            </a:r>
            <a:r>
              <a:rPr lang="en-US" sz="3600" b="1" err="1">
                <a:latin typeface="Helvetica" pitchFamily="2" charset="0"/>
              </a:rPr>
              <a:t>DarkHotel</a:t>
            </a:r>
            <a:r>
              <a:rPr lang="en-US" sz="3600" b="1">
                <a:latin typeface="Helvetica" pitchFamily="2" charset="0"/>
              </a:rPr>
              <a:t>?</a:t>
            </a:r>
            <a:endParaRPr lang="en-US" sz="3600">
              <a:latin typeface="Helvetica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4C3CE8-6043-8D40-B3B2-D5B661D6ABE7}"/>
              </a:ext>
            </a:extLst>
          </p:cNvPr>
          <p:cNvCxnSpPr>
            <a:cxnSpLocks/>
          </p:cNvCxnSpPr>
          <p:nvPr/>
        </p:nvCxnSpPr>
        <p:spPr>
          <a:xfrm>
            <a:off x="6392487" y="1136052"/>
            <a:ext cx="3471180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D54029-1339-3D49-9F94-CF27C7E00B65}"/>
              </a:ext>
            </a:extLst>
          </p:cNvPr>
          <p:cNvCxnSpPr>
            <a:cxnSpLocks/>
          </p:cNvCxnSpPr>
          <p:nvPr/>
        </p:nvCxnSpPr>
        <p:spPr>
          <a:xfrm>
            <a:off x="375472" y="1137675"/>
            <a:ext cx="6017015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50BBC7-2549-F242-8C4D-2817A7305D7C}"/>
              </a:ext>
            </a:extLst>
          </p:cNvPr>
          <p:cNvCxnSpPr>
            <a:cxnSpLocks/>
          </p:cNvCxnSpPr>
          <p:nvPr/>
        </p:nvCxnSpPr>
        <p:spPr>
          <a:xfrm>
            <a:off x="375472" y="1258414"/>
            <a:ext cx="7330426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B74928-8FB1-3A4D-91C8-1F9F1AF505B5}"/>
              </a:ext>
            </a:extLst>
          </p:cNvPr>
          <p:cNvCxnSpPr>
            <a:cxnSpLocks/>
          </p:cNvCxnSpPr>
          <p:nvPr/>
        </p:nvCxnSpPr>
        <p:spPr>
          <a:xfrm>
            <a:off x="375472" y="1195850"/>
            <a:ext cx="8070259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878FE9-E774-EB46-B1FE-C94908F21025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44B7B144-56CE-894B-9B27-6A8DB886F8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16</a:t>
            </a:fld>
            <a:endParaRPr lang="en-GB" sz="18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CB5F261-6579-E142-8DD7-627518E8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69" y="1380776"/>
            <a:ext cx="11857062" cy="46471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08CCE3-54BF-1047-935C-2001780354D4}"/>
              </a:ext>
            </a:extLst>
          </p:cNvPr>
          <p:cNvSpPr/>
          <p:nvPr/>
        </p:nvSpPr>
        <p:spPr>
          <a:xfrm>
            <a:off x="6362095" y="6042242"/>
            <a:ext cx="324455" cy="313512"/>
          </a:xfrm>
          <a:prstGeom prst="rect">
            <a:avLst/>
          </a:prstGeom>
          <a:solidFill>
            <a:srgbClr val="FFEA00"/>
          </a:solidFill>
          <a:ln>
            <a:solidFill>
              <a:srgbClr val="FFE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45BED-9181-1F4A-9620-A1AD0FB7D9AC}"/>
              </a:ext>
            </a:extLst>
          </p:cNvPr>
          <p:cNvSpPr txBox="1"/>
          <p:nvPr/>
        </p:nvSpPr>
        <p:spPr>
          <a:xfrm>
            <a:off x="6686550" y="6028212"/>
            <a:ext cx="2402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 </a:t>
            </a:r>
            <a:r>
              <a:rPr lang="en-US" err="1"/>
              <a:t>DarkHotel</a:t>
            </a:r>
            <a:r>
              <a:rPr lang="en-US"/>
              <a:t> Techniques</a:t>
            </a:r>
          </a:p>
        </p:txBody>
      </p:sp>
    </p:spTree>
    <p:extLst>
      <p:ext uri="{BB962C8B-B14F-4D97-AF65-F5344CB8AC3E}">
        <p14:creationId xmlns:p14="http://schemas.microsoft.com/office/powerpoint/2010/main" val="187386120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38" y="558745"/>
            <a:ext cx="1152212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 pitchFamily="2" charset="0"/>
              </a:rPr>
              <a:t>Pinpointing Techniques used by </a:t>
            </a:r>
            <a:r>
              <a:rPr lang="en-US" sz="3600" b="1" err="1">
                <a:latin typeface="Helvetica" pitchFamily="2" charset="0"/>
              </a:rPr>
              <a:t>DarkHotel</a:t>
            </a:r>
            <a:endParaRPr lang="en-US" sz="3600">
              <a:latin typeface="Helvetica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4C3CE8-6043-8D40-B3B2-D5B661D6ABE7}"/>
              </a:ext>
            </a:extLst>
          </p:cNvPr>
          <p:cNvCxnSpPr>
            <a:cxnSpLocks/>
          </p:cNvCxnSpPr>
          <p:nvPr/>
        </p:nvCxnSpPr>
        <p:spPr>
          <a:xfrm>
            <a:off x="6392487" y="1136052"/>
            <a:ext cx="3471180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D54029-1339-3D49-9F94-CF27C7E00B65}"/>
              </a:ext>
            </a:extLst>
          </p:cNvPr>
          <p:cNvCxnSpPr>
            <a:cxnSpLocks/>
          </p:cNvCxnSpPr>
          <p:nvPr/>
        </p:nvCxnSpPr>
        <p:spPr>
          <a:xfrm>
            <a:off x="375472" y="1137675"/>
            <a:ext cx="6017015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50BBC7-2549-F242-8C4D-2817A7305D7C}"/>
              </a:ext>
            </a:extLst>
          </p:cNvPr>
          <p:cNvCxnSpPr>
            <a:cxnSpLocks/>
          </p:cNvCxnSpPr>
          <p:nvPr/>
        </p:nvCxnSpPr>
        <p:spPr>
          <a:xfrm>
            <a:off x="375472" y="1258414"/>
            <a:ext cx="7330426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B74928-8FB1-3A4D-91C8-1F9F1AF505B5}"/>
              </a:ext>
            </a:extLst>
          </p:cNvPr>
          <p:cNvCxnSpPr>
            <a:cxnSpLocks/>
          </p:cNvCxnSpPr>
          <p:nvPr/>
        </p:nvCxnSpPr>
        <p:spPr>
          <a:xfrm>
            <a:off x="375472" y="1195850"/>
            <a:ext cx="8070259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878FE9-E774-EB46-B1FE-C94908F21025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44B7B144-56CE-894B-9B27-6A8DB886F8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17</a:t>
            </a:fld>
            <a:endParaRPr lang="en-GB" sz="1800"/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A01330A0-20D8-6444-A8EC-CB8CE5D0B3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2729" y="1512466"/>
            <a:ext cx="10451848" cy="4776410"/>
          </a:xfrm>
        </p:spPr>
        <p:txBody>
          <a:bodyPr/>
          <a:lstStyle/>
          <a:p>
            <a:r>
              <a:rPr lang="en-US">
                <a:latin typeface="Helvetica" pitchFamily="2" charset="0"/>
              </a:rPr>
              <a:t>Based on the ATT&amp;CK Navigator we can see that </a:t>
            </a:r>
            <a:r>
              <a:rPr lang="en-US">
                <a:solidFill>
                  <a:srgbClr val="F8384E"/>
                </a:solidFill>
                <a:latin typeface="Helvetica" pitchFamily="2" charset="0"/>
              </a:rPr>
              <a:t>Spearphishing Attachment </a:t>
            </a:r>
            <a:r>
              <a:rPr lang="en-US">
                <a:latin typeface="Helvetica" pitchFamily="2" charset="0"/>
              </a:rPr>
              <a:t>is a hot technique not just for DarkHotel but for all APTs.</a:t>
            </a:r>
          </a:p>
          <a:p>
            <a:endParaRPr lang="en-US">
              <a:latin typeface="Helvetica" pitchFamily="2" charset="0"/>
            </a:endParaRPr>
          </a:p>
          <a:p>
            <a:r>
              <a:rPr lang="en-US">
                <a:latin typeface="Helvetica" pitchFamily="2" charset="0"/>
              </a:rPr>
              <a:t>We can use MITRE ATT&amp;CK to </a:t>
            </a:r>
            <a:r>
              <a:rPr lang="en-US">
                <a:solidFill>
                  <a:srgbClr val="F8384E"/>
                </a:solidFill>
                <a:latin typeface="Helvetica" pitchFamily="2" charset="0"/>
              </a:rPr>
              <a:t>discover more details </a:t>
            </a:r>
            <a:r>
              <a:rPr lang="en-US">
                <a:latin typeface="Helvetica" pitchFamily="2" charset="0"/>
              </a:rPr>
              <a:t>about this technique and plan our defenses accordingly:</a:t>
            </a:r>
          </a:p>
          <a:p>
            <a:endParaRPr lang="en-US">
              <a:latin typeface="Helvetica" pitchFamily="2" charset="0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D49796-91E2-7B40-9D91-35905E1E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2" y="4286244"/>
            <a:ext cx="9429758" cy="211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5943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98C9B2C-1D72-0044-943B-F534DB0A90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2729" y="1452630"/>
            <a:ext cx="10951578" cy="4776410"/>
          </a:xfrm>
        </p:spPr>
        <p:txBody>
          <a:bodyPr/>
          <a:lstStyle/>
          <a:p>
            <a:r>
              <a:rPr lang="en-US">
                <a:latin typeface="Helvetica" pitchFamily="2" charset="0"/>
              </a:rPr>
              <a:t>MITRE contains a list of </a:t>
            </a:r>
            <a:r>
              <a:rPr lang="en-US">
                <a:solidFill>
                  <a:srgbClr val="F8384E"/>
                </a:solidFill>
                <a:latin typeface="Helvetica" pitchFamily="2" charset="0"/>
              </a:rPr>
              <a:t>58+ </a:t>
            </a:r>
            <a:r>
              <a:rPr lang="en-US" err="1">
                <a:solidFill>
                  <a:srgbClr val="F8384E"/>
                </a:solidFill>
                <a:latin typeface="Helvetica" pitchFamily="2" charset="0"/>
              </a:rPr>
              <a:t>standardised</a:t>
            </a:r>
            <a:r>
              <a:rPr lang="en-US">
                <a:solidFill>
                  <a:srgbClr val="F8384E"/>
                </a:solidFill>
                <a:latin typeface="Helvetica" pitchFamily="2" charset="0"/>
              </a:rPr>
              <a:t> data sources </a:t>
            </a:r>
            <a:r>
              <a:rPr lang="en-US">
                <a:latin typeface="Helvetica" pitchFamily="2" charset="0"/>
              </a:rPr>
              <a:t>which are used to detect the techniques documented by ATT&amp;CK.</a:t>
            </a:r>
          </a:p>
          <a:p>
            <a:endParaRPr lang="en-US" sz="1200">
              <a:latin typeface="Helvetica" pitchFamily="2" charset="0"/>
            </a:endParaRPr>
          </a:p>
          <a:p>
            <a:r>
              <a:rPr lang="en-US">
                <a:latin typeface="Helvetica" pitchFamily="2" charset="0"/>
              </a:rPr>
              <a:t>Without access to the right data sources you have no chance of detecting attacks!</a:t>
            </a:r>
          </a:p>
          <a:p>
            <a:endParaRPr lang="en-US" sz="1200">
              <a:latin typeface="Helvetica" pitchFamily="2" charset="0"/>
            </a:endParaRPr>
          </a:p>
          <a:p>
            <a:r>
              <a:rPr lang="en-US">
                <a:latin typeface="Helvetica" pitchFamily="2" charset="0"/>
              </a:rPr>
              <a:t>For detecting </a:t>
            </a:r>
            <a:r>
              <a:rPr lang="en-US">
                <a:solidFill>
                  <a:srgbClr val="F8384E"/>
                </a:solidFill>
                <a:latin typeface="Helvetica" pitchFamily="2" charset="0"/>
              </a:rPr>
              <a:t>‘Spearphishing Attachment’ </a:t>
            </a:r>
            <a:r>
              <a:rPr lang="en-US">
                <a:latin typeface="Helvetica" pitchFamily="2" charset="0"/>
              </a:rPr>
              <a:t>we should have some of the sources shown here:</a:t>
            </a:r>
          </a:p>
          <a:p>
            <a:endParaRPr lang="en-US">
              <a:solidFill>
                <a:srgbClr val="F8384E"/>
              </a:solidFill>
              <a:latin typeface="Helvetica" pitchFamily="2" charset="0"/>
            </a:endParaRPr>
          </a:p>
          <a:p>
            <a:endParaRPr lang="en-US">
              <a:latin typeface="Helvetica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38" y="558745"/>
            <a:ext cx="1152212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 pitchFamily="2" charset="0"/>
              </a:rPr>
              <a:t>Data Sources are Crucial</a:t>
            </a:r>
            <a:endParaRPr lang="en-US" sz="3600">
              <a:latin typeface="Helvetica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4C3CE8-6043-8D40-B3B2-D5B661D6ABE7}"/>
              </a:ext>
            </a:extLst>
          </p:cNvPr>
          <p:cNvCxnSpPr>
            <a:cxnSpLocks/>
          </p:cNvCxnSpPr>
          <p:nvPr/>
        </p:nvCxnSpPr>
        <p:spPr>
          <a:xfrm>
            <a:off x="6392487" y="1136052"/>
            <a:ext cx="3471180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D54029-1339-3D49-9F94-CF27C7E00B65}"/>
              </a:ext>
            </a:extLst>
          </p:cNvPr>
          <p:cNvCxnSpPr>
            <a:cxnSpLocks/>
          </p:cNvCxnSpPr>
          <p:nvPr/>
        </p:nvCxnSpPr>
        <p:spPr>
          <a:xfrm>
            <a:off x="375472" y="1137675"/>
            <a:ext cx="6017015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50BBC7-2549-F242-8C4D-2817A7305D7C}"/>
              </a:ext>
            </a:extLst>
          </p:cNvPr>
          <p:cNvCxnSpPr>
            <a:cxnSpLocks/>
          </p:cNvCxnSpPr>
          <p:nvPr/>
        </p:nvCxnSpPr>
        <p:spPr>
          <a:xfrm>
            <a:off x="375472" y="1258414"/>
            <a:ext cx="7330426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B74928-8FB1-3A4D-91C8-1F9F1AF505B5}"/>
              </a:ext>
            </a:extLst>
          </p:cNvPr>
          <p:cNvCxnSpPr>
            <a:cxnSpLocks/>
          </p:cNvCxnSpPr>
          <p:nvPr/>
        </p:nvCxnSpPr>
        <p:spPr>
          <a:xfrm>
            <a:off x="375472" y="1195850"/>
            <a:ext cx="8070259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878FE9-E774-EB46-B1FE-C94908F21025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44B7B144-56CE-894B-9B27-6A8DB886F8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18</a:t>
            </a:fld>
            <a:endParaRPr lang="en-GB" sz="1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DD6050-AB5A-384D-93B5-39F5288CD9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28"/>
          <a:stretch/>
        </p:blipFill>
        <p:spPr>
          <a:xfrm>
            <a:off x="5370731" y="4299958"/>
            <a:ext cx="4446320" cy="172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7342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7000"/>
            <a:lum/>
          </a:blip>
          <a:srcRect/>
          <a:stretch>
            <a:fillRect l="-1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98C9B2C-1D72-0044-943B-F534DB0A90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71645" y="1097332"/>
            <a:ext cx="3599351" cy="5000590"/>
          </a:xfrm>
          <a:prstGeom prst="roundRect">
            <a:avLst/>
          </a:prstGeom>
          <a:solidFill>
            <a:srgbClr val="F8384E">
              <a:alpha val="62000"/>
            </a:srgbClr>
          </a:solidFill>
          <a:effectLst>
            <a:softEdge rad="0"/>
          </a:effectLst>
        </p:spPr>
        <p:txBody>
          <a:bodyPr tIns="216000" bIns="216000">
            <a:normAutofit lnSpcReduction="10000"/>
          </a:bodyPr>
          <a:lstStyle/>
          <a:p>
            <a:pPr marL="0" indent="0" algn="ctr">
              <a:buNone/>
            </a:pPr>
            <a:endParaRPr lang="en-US" b="1">
              <a:latin typeface="Helvetica" pitchFamily="2" charset="0"/>
            </a:endParaRPr>
          </a:p>
          <a:p>
            <a:pPr marL="0" indent="0" algn="ctr">
              <a:buNone/>
            </a:pPr>
            <a:endParaRPr lang="en-US" b="1">
              <a:latin typeface="Helvetica" pitchFamily="2" charset="0"/>
            </a:endParaRPr>
          </a:p>
          <a:p>
            <a:pPr marL="0" indent="0" algn="ctr">
              <a:buNone/>
            </a:pPr>
            <a:endParaRPr lang="en-US" b="1">
              <a:latin typeface="Helvetica" pitchFamily="2" charset="0"/>
            </a:endParaRPr>
          </a:p>
          <a:p>
            <a:pPr marL="0" indent="0" algn="ctr">
              <a:buNone/>
            </a:pPr>
            <a:endParaRPr lang="en-US" b="1">
              <a:latin typeface="Helvetica" pitchFamily="2" charset="0"/>
            </a:endParaRPr>
          </a:p>
          <a:p>
            <a:pPr marL="0" indent="0" algn="ctr">
              <a:buNone/>
            </a:pPr>
            <a:endParaRPr lang="en-US" b="1"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Helvetica" pitchFamily="2" charset="0"/>
              </a:rPr>
              <a:t>Fraser </a:t>
            </a:r>
            <a:r>
              <a:rPr lang="en-US" b="1" err="1">
                <a:solidFill>
                  <a:schemeClr val="bg1"/>
                </a:solidFill>
                <a:latin typeface="Helvetica" pitchFamily="2" charset="0"/>
              </a:rPr>
              <a:t>Dumayne</a:t>
            </a:r>
            <a:endParaRPr lang="en-US" b="1">
              <a:solidFill>
                <a:schemeClr val="bg1"/>
              </a:solidFill>
              <a:latin typeface="Helvetica" pitchFamily="2" charset="0"/>
            </a:endParaRPr>
          </a:p>
          <a:p>
            <a:pPr algn="ctr"/>
            <a:endParaRPr lang="en-US">
              <a:solidFill>
                <a:schemeClr val="bg1"/>
              </a:solidFill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" pitchFamily="2" charset="0"/>
              </a:rPr>
              <a:t>Security Engineer </a:t>
            </a:r>
          </a:p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b="1" err="1">
                <a:solidFill>
                  <a:schemeClr val="bg1"/>
                </a:solidFill>
                <a:latin typeface="Helvetica" pitchFamily="2" charset="0"/>
              </a:rPr>
              <a:t>Adarma</a:t>
            </a:r>
            <a:endParaRPr lang="en-US" b="1">
              <a:solidFill>
                <a:schemeClr val="bg1"/>
              </a:solidFill>
              <a:latin typeface="Helvetica" pitchFamily="2" charset="0"/>
            </a:endParaRPr>
          </a:p>
          <a:p>
            <a:pPr algn="ctr"/>
            <a:endParaRPr lang="en-US">
              <a:latin typeface="Helvetica" pitchFamily="2" charset="0"/>
              <a:cs typeface="Calibri" panose="020F0502020204030204"/>
            </a:endParaRPr>
          </a:p>
          <a:p>
            <a:pPr marL="0" indent="0" algn="ctr">
              <a:buNone/>
            </a:pPr>
            <a:endParaRPr lang="en-US">
              <a:latin typeface="Helvetica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99426" y="201618"/>
            <a:ext cx="2993147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solidFill>
                  <a:schemeClr val="bg1"/>
                </a:solidFill>
                <a:latin typeface="Helvetica" pitchFamily="2" charset="0"/>
              </a:rPr>
              <a:t>Who are we?</a:t>
            </a:r>
            <a:endParaRPr lang="en-US" sz="360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6" name="Content Placeholder 15">
            <a:extLst>
              <a:ext uri="{FF2B5EF4-FFF2-40B4-BE49-F238E27FC236}">
                <a16:creationId xmlns:a16="http://schemas.microsoft.com/office/drawing/2014/main" id="{151B9741-F5DE-4C46-97F7-11ECC2003CF4}"/>
              </a:ext>
            </a:extLst>
          </p:cNvPr>
          <p:cNvSpPr txBox="1">
            <a:spLocks/>
          </p:cNvSpPr>
          <p:nvPr/>
        </p:nvSpPr>
        <p:spPr>
          <a:xfrm>
            <a:off x="6811735" y="1097332"/>
            <a:ext cx="3600013" cy="5000590"/>
          </a:xfrm>
          <a:prstGeom prst="roundRect">
            <a:avLst/>
          </a:prstGeom>
          <a:solidFill>
            <a:srgbClr val="F8384E">
              <a:alpha val="62000"/>
            </a:srgbClr>
          </a:solidFill>
          <a:effectLst>
            <a:softEdge rad="0"/>
          </a:effectLst>
        </p:spPr>
        <p:txBody>
          <a:bodyPr vert="horz" lIns="91440" tIns="216000" rIns="91440" bIns="21600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>
              <a:latin typeface="Helvetica" pitchFamily="2" charset="0"/>
            </a:endParaRPr>
          </a:p>
          <a:p>
            <a:pPr marL="0" indent="0" algn="ctr">
              <a:buNone/>
            </a:pPr>
            <a:endParaRPr lang="en-US" b="1">
              <a:latin typeface="Helvetica" pitchFamily="2" charset="0"/>
            </a:endParaRPr>
          </a:p>
          <a:p>
            <a:pPr marL="0" indent="0" algn="ctr">
              <a:buNone/>
            </a:pPr>
            <a:endParaRPr lang="en-US" b="1">
              <a:latin typeface="Helvetica" pitchFamily="2" charset="0"/>
            </a:endParaRPr>
          </a:p>
          <a:p>
            <a:pPr marL="0" indent="0" algn="ctr">
              <a:buNone/>
            </a:pPr>
            <a:endParaRPr lang="en-US" b="1">
              <a:latin typeface="Helvetica" pitchFamily="2" charset="0"/>
            </a:endParaRPr>
          </a:p>
          <a:p>
            <a:pPr marL="0" indent="0" algn="ctr">
              <a:buNone/>
            </a:pPr>
            <a:endParaRPr lang="en-US" b="1"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Helvetica" pitchFamily="2" charset="0"/>
              </a:rPr>
              <a:t>Cian </a:t>
            </a:r>
            <a:r>
              <a:rPr lang="en-US" b="1" err="1">
                <a:solidFill>
                  <a:schemeClr val="bg1"/>
                </a:solidFill>
                <a:latin typeface="Helvetica" pitchFamily="2" charset="0"/>
              </a:rPr>
              <a:t>Heasley</a:t>
            </a:r>
            <a:endParaRPr lang="en-US" b="1">
              <a:solidFill>
                <a:schemeClr val="bg1"/>
              </a:solidFill>
              <a:latin typeface="Helvetica" pitchFamily="2" charset="0"/>
            </a:endParaRPr>
          </a:p>
          <a:p>
            <a:pPr marL="0" indent="0" algn="ctr">
              <a:buNone/>
            </a:pPr>
            <a:endParaRPr lang="en-US">
              <a:solidFill>
                <a:schemeClr val="bg1"/>
              </a:solidFill>
              <a:latin typeface="Helvetica" pitchFamily="2" charset="0"/>
            </a:endParaRPr>
          </a:p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" pitchFamily="2" charset="0"/>
              </a:rPr>
              <a:t>Security Engineer</a:t>
            </a:r>
          </a:p>
          <a:p>
            <a:pPr marL="0" indent="0" algn="ctr">
              <a:buNone/>
            </a:pPr>
            <a:r>
              <a:rPr lang="en-US" b="1" err="1">
                <a:solidFill>
                  <a:schemeClr val="bg1"/>
                </a:solidFill>
                <a:latin typeface="Helvetica" pitchFamily="2" charset="0"/>
              </a:rPr>
              <a:t>Adarma</a:t>
            </a:r>
            <a:endParaRPr lang="en-US" b="1">
              <a:solidFill>
                <a:schemeClr val="bg1"/>
              </a:solidFill>
              <a:latin typeface="Helvetica" pitchFamily="2" charset="0"/>
            </a:endParaRPr>
          </a:p>
          <a:p>
            <a:pPr marL="0" indent="0" algn="ctr">
              <a:buNone/>
            </a:pPr>
            <a:endParaRPr lang="en-US">
              <a:latin typeface="Helvetica" pitchFamily="2" charset="0"/>
              <a:cs typeface="Calibri" panose="020F0502020204030204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BF99254-172B-6543-A428-E3C89045F20B}"/>
              </a:ext>
            </a:extLst>
          </p:cNvPr>
          <p:cNvSpPr/>
          <p:nvPr/>
        </p:nvSpPr>
        <p:spPr>
          <a:xfrm>
            <a:off x="7409338" y="1333727"/>
            <a:ext cx="2461956" cy="2248114"/>
          </a:xfrm>
          <a:prstGeom prst="ellipse">
            <a:avLst/>
          </a:prstGeom>
          <a:blipFill dpi="0" rotWithShape="1">
            <a:blip r:embed="rId4"/>
            <a:srcRect/>
            <a:stretch>
              <a:fillRect l="-1000"/>
            </a:stretch>
          </a:blipFill>
          <a:ln w="28575">
            <a:solidFill>
              <a:srgbClr val="E7E7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49CFBBD-EF9C-A141-A4E8-8B9863E7ED3F}"/>
              </a:ext>
            </a:extLst>
          </p:cNvPr>
          <p:cNvSpPr/>
          <p:nvPr/>
        </p:nvSpPr>
        <p:spPr>
          <a:xfrm>
            <a:off x="2140342" y="1349509"/>
            <a:ext cx="2461956" cy="2248118"/>
          </a:xfrm>
          <a:prstGeom prst="ellipse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"/>
                      </a14:imgEffect>
                    </a14:imgLayer>
                  </a14:imgProps>
                </a:ext>
              </a:extLst>
            </a:blip>
            <a:srcRect/>
            <a:stretch>
              <a:fillRect l="-18374" t="-468" r="-18584" b="-468"/>
            </a:stretch>
          </a:blipFill>
          <a:ln w="28575">
            <a:solidFill>
              <a:srgbClr val="E7E7E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rgbClr val="FB374E"/>
                </a:solidFill>
              </a:ln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4D639A-E8EA-194B-BDF8-ABD19808CCD8}"/>
              </a:ext>
            </a:extLst>
          </p:cNvPr>
          <p:cNvGrpSpPr/>
          <p:nvPr/>
        </p:nvGrpSpPr>
        <p:grpSpPr>
          <a:xfrm>
            <a:off x="2926398" y="2105602"/>
            <a:ext cx="733629" cy="594721"/>
            <a:chOff x="2727702" y="2289756"/>
            <a:chExt cx="733629" cy="594721"/>
          </a:xfrm>
        </p:grpSpPr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DF95E44C-DC2F-6D41-AD3C-B625093828AB}"/>
                </a:ext>
              </a:extLst>
            </p:cNvPr>
            <p:cNvSpPr/>
            <p:nvPr/>
          </p:nvSpPr>
          <p:spPr>
            <a:xfrm rot="17104459">
              <a:off x="2883621" y="2306767"/>
              <a:ext cx="594721" cy="560699"/>
            </a:xfrm>
            <a:prstGeom prst="chor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FE6C766-9A79-C747-9AB3-7B24781B81E2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2727702" y="2468119"/>
              <a:ext cx="182577" cy="46087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5418BF9-7556-DB4B-A880-0ED7AEDEAA45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3430999" y="2386739"/>
              <a:ext cx="30290" cy="56462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2B4FBD-346E-A74E-BE0C-7A48A6B99921}"/>
              </a:ext>
            </a:extLst>
          </p:cNvPr>
          <p:cNvGrpSpPr/>
          <p:nvPr/>
        </p:nvGrpSpPr>
        <p:grpSpPr>
          <a:xfrm>
            <a:off x="8466045" y="1914920"/>
            <a:ext cx="650557" cy="572931"/>
            <a:chOff x="7961335" y="2100273"/>
            <a:chExt cx="650557" cy="572931"/>
          </a:xfrm>
        </p:grpSpPr>
        <p:sp>
          <p:nvSpPr>
            <p:cNvPr id="22" name="Chord 21">
              <a:extLst>
                <a:ext uri="{FF2B5EF4-FFF2-40B4-BE49-F238E27FC236}">
                  <a16:creationId xmlns:a16="http://schemas.microsoft.com/office/drawing/2014/main" id="{E353F6DB-2019-FC41-A564-43C8BD26C574}"/>
                </a:ext>
              </a:extLst>
            </p:cNvPr>
            <p:cNvSpPr/>
            <p:nvPr/>
          </p:nvSpPr>
          <p:spPr>
            <a:xfrm rot="17465588">
              <a:off x="8026284" y="2120587"/>
              <a:ext cx="572931" cy="532304"/>
            </a:xfrm>
            <a:prstGeom prst="chor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17D88E1-FFF2-6D43-AEC2-6505ADCEB57B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7961335" y="2227077"/>
              <a:ext cx="103095" cy="63878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3366D8-17E3-C049-8A44-2F03BBF7E03E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V="1">
              <a:off x="8564841" y="2164597"/>
              <a:ext cx="47051" cy="110394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3514B9-ADFC-904B-A6E8-D1896249442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39158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1</a:t>
            </a:fld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20002955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98C9B2C-1D72-0044-943B-F534DB0A90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6894" y="1434976"/>
            <a:ext cx="10219368" cy="47764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latin typeface="Helvetica" pitchFamily="2" charset="0"/>
              <a:cs typeface="Calibri"/>
            </a:endParaRPr>
          </a:p>
          <a:p>
            <a:endParaRPr lang="en-US">
              <a:latin typeface="Helvetica" pitchFamily="2" charset="0"/>
              <a:cs typeface="Calibri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38" y="558745"/>
            <a:ext cx="1152212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/>
                <a:cs typeface="Helvetica"/>
              </a:rPr>
              <a:t>All Data Sources Are Not Created Equally</a:t>
            </a:r>
            <a:endParaRPr lang="en-US" sz="360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0D5D21-3111-F640-BA03-55637CA3A068}"/>
              </a:ext>
            </a:extLst>
          </p:cNvPr>
          <p:cNvSpPr txBox="1"/>
          <p:nvPr/>
        </p:nvSpPr>
        <p:spPr>
          <a:xfrm>
            <a:off x="283029" y="1360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5A9549-EF93-DE42-BA47-FAD8310CE518}"/>
              </a:ext>
            </a:extLst>
          </p:cNvPr>
          <p:cNvCxnSpPr>
            <a:cxnSpLocks/>
          </p:cNvCxnSpPr>
          <p:nvPr/>
        </p:nvCxnSpPr>
        <p:spPr>
          <a:xfrm>
            <a:off x="6392487" y="1136052"/>
            <a:ext cx="3471180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AFAF1E4-A652-2345-A83F-7EE759CFD109}"/>
              </a:ext>
            </a:extLst>
          </p:cNvPr>
          <p:cNvCxnSpPr>
            <a:cxnSpLocks/>
          </p:cNvCxnSpPr>
          <p:nvPr/>
        </p:nvCxnSpPr>
        <p:spPr>
          <a:xfrm>
            <a:off x="375472" y="1137675"/>
            <a:ext cx="6017015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70757A-76EC-C94A-B2E5-BFE0AC5BEB09}"/>
              </a:ext>
            </a:extLst>
          </p:cNvPr>
          <p:cNvCxnSpPr>
            <a:cxnSpLocks/>
          </p:cNvCxnSpPr>
          <p:nvPr/>
        </p:nvCxnSpPr>
        <p:spPr>
          <a:xfrm>
            <a:off x="375472" y="1258414"/>
            <a:ext cx="7330426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1B9D1F-6888-8F41-AFA7-EB10AFB9AE57}"/>
              </a:ext>
            </a:extLst>
          </p:cNvPr>
          <p:cNvCxnSpPr>
            <a:cxnSpLocks/>
          </p:cNvCxnSpPr>
          <p:nvPr/>
        </p:nvCxnSpPr>
        <p:spPr>
          <a:xfrm>
            <a:off x="375472" y="1195850"/>
            <a:ext cx="8070259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F06AD80-921C-AA47-AB9C-8554D2CBF8DA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77A2642-8D87-6D41-8551-838205D10E5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19</a:t>
            </a:fld>
            <a:endParaRPr lang="en-GB" sz="1800"/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CEE4E25-871E-4E49-B0B5-A3993CA82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65" y="1328629"/>
            <a:ext cx="9056915" cy="4258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3707EA-E83E-F647-924A-B0CD3C5AA361}"/>
              </a:ext>
            </a:extLst>
          </p:cNvPr>
          <p:cNvSpPr txBox="1"/>
          <p:nvPr/>
        </p:nvSpPr>
        <p:spPr>
          <a:xfrm>
            <a:off x="8216991" y="5380277"/>
            <a:ext cx="2100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Diagram by Roberto Rodriguez</a:t>
            </a:r>
          </a:p>
        </p:txBody>
      </p:sp>
    </p:spTree>
    <p:extLst>
      <p:ext uri="{BB962C8B-B14F-4D97-AF65-F5344CB8AC3E}">
        <p14:creationId xmlns:p14="http://schemas.microsoft.com/office/powerpoint/2010/main" val="64387060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98C9B2C-1D72-0044-943B-F534DB0A90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2729" y="1452630"/>
            <a:ext cx="10310671" cy="4776410"/>
          </a:xfrm>
        </p:spPr>
        <p:txBody>
          <a:bodyPr/>
          <a:lstStyle/>
          <a:p>
            <a:r>
              <a:rPr lang="en-US">
                <a:latin typeface="Helvetica" pitchFamily="2" charset="0"/>
              </a:rPr>
              <a:t>Splunk </a:t>
            </a:r>
            <a:r>
              <a:rPr lang="en-US">
                <a:solidFill>
                  <a:srgbClr val="F8384E"/>
                </a:solidFill>
                <a:latin typeface="Helvetica" pitchFamily="2" charset="0"/>
              </a:rPr>
              <a:t>correlates real-time data </a:t>
            </a:r>
            <a:r>
              <a:rPr lang="en-US">
                <a:latin typeface="Helvetica" pitchFamily="2" charset="0"/>
              </a:rPr>
              <a:t>across various log sources. This makes it an ideal platform for correlating with ATT&amp;CK’s data source definitions.</a:t>
            </a:r>
          </a:p>
          <a:p>
            <a:endParaRPr lang="en-US">
              <a:latin typeface="Helvetica" pitchFamily="2" charset="0"/>
            </a:endParaRPr>
          </a:p>
          <a:p>
            <a:r>
              <a:rPr lang="en-US">
                <a:latin typeface="Helvetica" pitchFamily="2" charset="0"/>
              </a:rPr>
              <a:t>Using detections covered in MITRE under each technique, we can </a:t>
            </a:r>
            <a:r>
              <a:rPr lang="en-US">
                <a:solidFill>
                  <a:srgbClr val="F8384E"/>
                </a:solidFill>
                <a:latin typeface="Helvetica" pitchFamily="2" charset="0"/>
              </a:rPr>
              <a:t>generate Splunk searches &amp; alerts </a:t>
            </a:r>
            <a:r>
              <a:rPr lang="en-US">
                <a:latin typeface="Helvetica" pitchFamily="2" charset="0"/>
              </a:rPr>
              <a:t>to uncover these attacks and protect against them.</a:t>
            </a:r>
          </a:p>
          <a:p>
            <a:endParaRPr lang="en-US">
              <a:latin typeface="Helvetica" pitchFamily="2" charset="0"/>
            </a:endParaRPr>
          </a:p>
          <a:p>
            <a:r>
              <a:rPr lang="en-US">
                <a:latin typeface="Helvetica" pitchFamily="2" charset="0"/>
              </a:rPr>
              <a:t>Even without live data you can </a:t>
            </a:r>
            <a:r>
              <a:rPr lang="en-US">
                <a:solidFill>
                  <a:srgbClr val="F8384E"/>
                </a:solidFill>
                <a:latin typeface="Helvetica" pitchFamily="2" charset="0"/>
              </a:rPr>
              <a:t>practice on static sample datasets </a:t>
            </a:r>
            <a:r>
              <a:rPr lang="en-US">
                <a:latin typeface="Helvetica" pitchFamily="2" charset="0"/>
              </a:rPr>
              <a:t>such as </a:t>
            </a:r>
            <a:r>
              <a:rPr lang="en-US" err="1">
                <a:solidFill>
                  <a:srgbClr val="F8384E"/>
                </a:solidFill>
                <a:latin typeface="Helvetica" pitchFamily="2" charset="0"/>
              </a:rPr>
              <a:t>BoTS</a:t>
            </a:r>
            <a:r>
              <a:rPr lang="en-US">
                <a:latin typeface="Helvetica" pitchFamily="2" charset="0"/>
              </a:rPr>
              <a:t> and </a:t>
            </a:r>
            <a:r>
              <a:rPr lang="en-US">
                <a:solidFill>
                  <a:srgbClr val="F8384E"/>
                </a:solidFill>
                <a:latin typeface="Helvetica" pitchFamily="2" charset="0"/>
              </a:rPr>
              <a:t>Mordor.</a:t>
            </a:r>
          </a:p>
          <a:p>
            <a:endParaRPr lang="en-US">
              <a:latin typeface="Helvetica" pitchFamily="2" charset="0"/>
            </a:endParaRPr>
          </a:p>
          <a:p>
            <a:endParaRPr lang="en-US">
              <a:latin typeface="Helvetica" pitchFamily="2" charset="0"/>
            </a:endParaRPr>
          </a:p>
          <a:p>
            <a:endParaRPr lang="en-US">
              <a:latin typeface="Helvetica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38" y="558745"/>
            <a:ext cx="1152212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 pitchFamily="2" charset="0"/>
              </a:rPr>
              <a:t>Why Use ATT&amp;CK with Splunk?</a:t>
            </a:r>
            <a:endParaRPr lang="en-US" sz="3600">
              <a:latin typeface="Helvetica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4C3CE8-6043-8D40-B3B2-D5B661D6ABE7}"/>
              </a:ext>
            </a:extLst>
          </p:cNvPr>
          <p:cNvCxnSpPr>
            <a:cxnSpLocks/>
          </p:cNvCxnSpPr>
          <p:nvPr/>
        </p:nvCxnSpPr>
        <p:spPr>
          <a:xfrm>
            <a:off x="6392487" y="1136052"/>
            <a:ext cx="3471180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D54029-1339-3D49-9F94-CF27C7E00B65}"/>
              </a:ext>
            </a:extLst>
          </p:cNvPr>
          <p:cNvCxnSpPr>
            <a:cxnSpLocks/>
          </p:cNvCxnSpPr>
          <p:nvPr/>
        </p:nvCxnSpPr>
        <p:spPr>
          <a:xfrm>
            <a:off x="375472" y="1137675"/>
            <a:ext cx="6017015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50BBC7-2549-F242-8C4D-2817A7305D7C}"/>
              </a:ext>
            </a:extLst>
          </p:cNvPr>
          <p:cNvCxnSpPr>
            <a:cxnSpLocks/>
          </p:cNvCxnSpPr>
          <p:nvPr/>
        </p:nvCxnSpPr>
        <p:spPr>
          <a:xfrm>
            <a:off x="375472" y="1258414"/>
            <a:ext cx="7330426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B74928-8FB1-3A4D-91C8-1F9F1AF505B5}"/>
              </a:ext>
            </a:extLst>
          </p:cNvPr>
          <p:cNvCxnSpPr>
            <a:cxnSpLocks/>
          </p:cNvCxnSpPr>
          <p:nvPr/>
        </p:nvCxnSpPr>
        <p:spPr>
          <a:xfrm>
            <a:off x="375472" y="1195850"/>
            <a:ext cx="8070259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878FE9-E774-EB46-B1FE-C94908F21025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DEAC04F-E6ED-1C40-B3F0-07090C7C0A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20</a:t>
            </a:fld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406624589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98C9B2C-1D72-0044-943B-F534DB0A90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2729" y="1452630"/>
            <a:ext cx="10310671" cy="4776410"/>
          </a:xfrm>
        </p:spPr>
        <p:txBody>
          <a:bodyPr>
            <a:normAutofit/>
          </a:bodyPr>
          <a:lstStyle/>
          <a:p>
            <a:r>
              <a:rPr lang="en-US">
                <a:latin typeface="Helvetica" pitchFamily="2" charset="0"/>
              </a:rPr>
              <a:t>Learn more about the </a:t>
            </a:r>
            <a:r>
              <a:rPr lang="en-US" err="1">
                <a:solidFill>
                  <a:srgbClr val="F8384E"/>
                </a:solidFill>
                <a:latin typeface="Helvetica" pitchFamily="2" charset="0"/>
              </a:rPr>
              <a:t>Spearphishing</a:t>
            </a:r>
            <a:r>
              <a:rPr lang="en-US">
                <a:solidFill>
                  <a:srgbClr val="F8384E"/>
                </a:solidFill>
                <a:latin typeface="Helvetica" pitchFamily="2" charset="0"/>
              </a:rPr>
              <a:t> Attachment </a:t>
            </a:r>
            <a:r>
              <a:rPr lang="en-US">
                <a:latin typeface="Helvetica" pitchFamily="2" charset="0"/>
              </a:rPr>
              <a:t>technique used by </a:t>
            </a:r>
            <a:r>
              <a:rPr lang="en-US" err="1">
                <a:solidFill>
                  <a:srgbClr val="F8384E"/>
                </a:solidFill>
                <a:latin typeface="Helvetica" pitchFamily="2" charset="0"/>
              </a:rPr>
              <a:t>Darkhotel</a:t>
            </a:r>
            <a:r>
              <a:rPr lang="en-US">
                <a:solidFill>
                  <a:srgbClr val="F8384E"/>
                </a:solidFill>
                <a:latin typeface="Helvetica" pitchFamily="2" charset="0"/>
              </a:rPr>
              <a:t>.</a:t>
            </a:r>
          </a:p>
          <a:p>
            <a:endParaRPr lang="en-US">
              <a:latin typeface="Helvetica" pitchFamily="2" charset="0"/>
            </a:endParaRPr>
          </a:p>
          <a:p>
            <a:r>
              <a:rPr lang="en-US" err="1">
                <a:latin typeface="Helvetica" pitchFamily="2" charset="0"/>
              </a:rPr>
              <a:t>Analyse</a:t>
            </a:r>
            <a:r>
              <a:rPr lang="en-US">
                <a:latin typeface="Helvetica" pitchFamily="2" charset="0"/>
              </a:rPr>
              <a:t> the </a:t>
            </a:r>
            <a:r>
              <a:rPr lang="en-US">
                <a:solidFill>
                  <a:srgbClr val="F8384E"/>
                </a:solidFill>
                <a:latin typeface="Helvetica" pitchFamily="2" charset="0"/>
              </a:rPr>
              <a:t>BoTSv2</a:t>
            </a:r>
            <a:r>
              <a:rPr lang="en-US">
                <a:latin typeface="Helvetica" pitchFamily="2" charset="0"/>
              </a:rPr>
              <a:t> dataset for examples of </a:t>
            </a:r>
            <a:r>
              <a:rPr lang="en-US" err="1">
                <a:latin typeface="Helvetica" pitchFamily="2" charset="0"/>
              </a:rPr>
              <a:t>Spearphishing</a:t>
            </a:r>
            <a:r>
              <a:rPr lang="en-US">
                <a:latin typeface="Helvetica" pitchFamily="2" charset="0"/>
              </a:rPr>
              <a:t> Attachment.</a:t>
            </a:r>
          </a:p>
          <a:p>
            <a:pPr marL="0" indent="0">
              <a:buNone/>
            </a:pPr>
            <a:endParaRPr lang="en-US">
              <a:latin typeface="Helvetica" pitchFamily="2" charset="0"/>
            </a:endParaRPr>
          </a:p>
          <a:p>
            <a:r>
              <a:rPr lang="en-US">
                <a:latin typeface="Helvetica" pitchFamily="2" charset="0"/>
              </a:rPr>
              <a:t>Using </a:t>
            </a:r>
            <a:r>
              <a:rPr lang="en-US">
                <a:solidFill>
                  <a:srgbClr val="F8384E"/>
                </a:solidFill>
                <a:latin typeface="Helvetica" pitchFamily="2" charset="0"/>
              </a:rPr>
              <a:t>information discovered using MITRE ATT&amp;CK </a:t>
            </a:r>
            <a:r>
              <a:rPr lang="en-US">
                <a:latin typeface="Helvetica" pitchFamily="2" charset="0"/>
              </a:rPr>
              <a:t>and other online resources to successfully identify the attack and any further damage caused</a:t>
            </a:r>
          </a:p>
          <a:p>
            <a:endParaRPr lang="en-US">
              <a:latin typeface="Helvetica" pitchFamily="2" charset="0"/>
            </a:endParaRPr>
          </a:p>
          <a:p>
            <a:endParaRPr lang="en-US">
              <a:latin typeface="Helvetica" pitchFamily="2" charset="0"/>
            </a:endParaRPr>
          </a:p>
          <a:p>
            <a:endParaRPr lang="en-US">
              <a:latin typeface="Helvetica" pitchFamily="2" charset="0"/>
            </a:endParaRPr>
          </a:p>
          <a:p>
            <a:endParaRPr lang="en-US">
              <a:latin typeface="Helvetica" pitchFamily="2" charset="0"/>
            </a:endParaRPr>
          </a:p>
          <a:p>
            <a:endParaRPr lang="en-US">
              <a:latin typeface="Helvetica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38" y="558745"/>
            <a:ext cx="1152212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 pitchFamily="2" charset="0"/>
              </a:rPr>
              <a:t>Demonstration Overview</a:t>
            </a:r>
            <a:endParaRPr lang="en-US" sz="3600">
              <a:latin typeface="Helvetica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4C3CE8-6043-8D40-B3B2-D5B661D6ABE7}"/>
              </a:ext>
            </a:extLst>
          </p:cNvPr>
          <p:cNvCxnSpPr>
            <a:cxnSpLocks/>
          </p:cNvCxnSpPr>
          <p:nvPr/>
        </p:nvCxnSpPr>
        <p:spPr>
          <a:xfrm>
            <a:off x="6392487" y="1136052"/>
            <a:ext cx="3471180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D54029-1339-3D49-9F94-CF27C7E00B65}"/>
              </a:ext>
            </a:extLst>
          </p:cNvPr>
          <p:cNvCxnSpPr>
            <a:cxnSpLocks/>
          </p:cNvCxnSpPr>
          <p:nvPr/>
        </p:nvCxnSpPr>
        <p:spPr>
          <a:xfrm>
            <a:off x="375472" y="1137675"/>
            <a:ext cx="6017015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50BBC7-2549-F242-8C4D-2817A7305D7C}"/>
              </a:ext>
            </a:extLst>
          </p:cNvPr>
          <p:cNvCxnSpPr>
            <a:cxnSpLocks/>
          </p:cNvCxnSpPr>
          <p:nvPr/>
        </p:nvCxnSpPr>
        <p:spPr>
          <a:xfrm>
            <a:off x="375472" y="1258414"/>
            <a:ext cx="7330426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B74928-8FB1-3A4D-91C8-1F9F1AF505B5}"/>
              </a:ext>
            </a:extLst>
          </p:cNvPr>
          <p:cNvCxnSpPr>
            <a:cxnSpLocks/>
          </p:cNvCxnSpPr>
          <p:nvPr/>
        </p:nvCxnSpPr>
        <p:spPr>
          <a:xfrm>
            <a:off x="375472" y="1195850"/>
            <a:ext cx="8070259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878FE9-E774-EB46-B1FE-C94908F21025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89D594E7-15FA-C347-A1B9-CA5745FA6F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21</a:t>
            </a:fld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177290171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2408" y="203940"/>
            <a:ext cx="286718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 pitchFamily="2" charset="0"/>
              </a:rPr>
              <a:t>Splunk Time!</a:t>
            </a:r>
            <a:endParaRPr lang="en-US" sz="360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AC362F-33AA-B34F-A552-A13AB56C1475}"/>
              </a:ext>
            </a:extLst>
          </p:cNvPr>
          <p:cNvSpPr/>
          <p:nvPr/>
        </p:nvSpPr>
        <p:spPr>
          <a:xfrm>
            <a:off x="211113" y="1152341"/>
            <a:ext cx="11522124" cy="275564"/>
          </a:xfrm>
          <a:prstGeom prst="rect">
            <a:avLst/>
          </a:prstGeom>
          <a:noFill/>
          <a:ln w="225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EE9F8-C73E-BC42-97DD-7B674125868C}"/>
              </a:ext>
            </a:extLst>
          </p:cNvPr>
          <p:cNvSpPr txBox="1"/>
          <p:nvPr/>
        </p:nvSpPr>
        <p:spPr>
          <a:xfrm>
            <a:off x="2967797" y="6291984"/>
            <a:ext cx="644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*no </a:t>
            </a:r>
            <a:r>
              <a:rPr lang="en-US" err="1"/>
              <a:t>splunk</a:t>
            </a:r>
            <a:r>
              <a:rPr lang="en-US"/>
              <a:t> instances were harmed during the making of this demo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04FFCC4-B094-2E44-9470-975933F0C17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22</a:t>
            </a:fld>
            <a:endParaRPr lang="en-GB" sz="180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51DB66-B897-AD43-900E-CB7B8E4F0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259" y="714385"/>
            <a:ext cx="8256634" cy="552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4143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98C9B2C-1D72-0044-943B-F534DB0A90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2729" y="1452629"/>
            <a:ext cx="10310671" cy="5405367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8384E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ATT&amp;CK Navigator</a:t>
            </a:r>
            <a:r>
              <a:rPr lang="en-GB" b="1">
                <a:solidFill>
                  <a:srgbClr val="F8384E"/>
                </a:solidFill>
                <a:ea typeface="+mn-lt"/>
                <a:cs typeface="+mn-lt"/>
              </a:rPr>
              <a:t> </a:t>
            </a:r>
            <a:r>
              <a:rPr lang="en-GB">
                <a:ea typeface="+mn-lt"/>
                <a:cs typeface="+mn-lt"/>
              </a:rPr>
              <a:t>– Generate heatmaps/visualizations of techniques found in MITRE ATT&amp;CK</a:t>
            </a:r>
            <a:endParaRPr lang="en-GB">
              <a:solidFill>
                <a:srgbClr val="F8384E"/>
              </a:solidFill>
              <a:ea typeface="+mn-lt"/>
              <a:cs typeface="+mn-l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b="1">
                <a:solidFill>
                  <a:srgbClr val="F8384E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DeTT&amp;CT</a:t>
            </a:r>
            <a:r>
              <a:rPr lang="en-GB" b="1">
                <a:solidFill>
                  <a:srgbClr val="F8384E"/>
                </a:solidFill>
                <a:ea typeface="+mn-lt"/>
                <a:cs typeface="+mn-lt"/>
              </a:rPr>
              <a:t> </a:t>
            </a:r>
            <a:r>
              <a:rPr lang="en-GB">
                <a:ea typeface="+mn-lt"/>
                <a:cs typeface="+mn-lt"/>
              </a:rPr>
              <a:t>– Useful for generating JSON files which can be imported into ATT&amp;CK Navigator as heatmaps.</a:t>
            </a:r>
          </a:p>
          <a:p>
            <a:r>
              <a:rPr lang="en-GB" b="1">
                <a:solidFill>
                  <a:srgbClr val="F8384E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Mordor</a:t>
            </a:r>
            <a:r>
              <a:rPr lang="en-GB">
                <a:ea typeface="+mn-lt"/>
                <a:cs typeface="+mn-lt"/>
              </a:rPr>
              <a:t> – Pre-recorded security events generated using adversarial techniques in JSON format.</a:t>
            </a:r>
          </a:p>
          <a:p>
            <a:r>
              <a:rPr lang="en-GB" b="1">
                <a:solidFill>
                  <a:srgbClr val="F8384E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 Canary</a:t>
            </a:r>
            <a:r>
              <a:rPr lang="en-GB" b="1">
                <a:solidFill>
                  <a:srgbClr val="F8384E"/>
                </a:solidFill>
                <a:ea typeface="+mn-lt"/>
                <a:cs typeface="+mn-lt"/>
              </a:rPr>
              <a:t> </a:t>
            </a:r>
            <a:r>
              <a:rPr lang="en-GB">
                <a:ea typeface="+mn-lt"/>
                <a:cs typeface="+mn-lt"/>
              </a:rPr>
              <a:t>– Small and portable detection tests for MITRE ATT&amp;CK</a:t>
            </a:r>
          </a:p>
          <a:p>
            <a:r>
              <a:rPr lang="en-GB" b="1">
                <a:solidFill>
                  <a:srgbClr val="F8384E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Caldera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>
                <a:ea typeface="+mn-lt"/>
                <a:cs typeface="+mn-lt"/>
              </a:rPr>
              <a:t>– A</a:t>
            </a:r>
            <a:r>
              <a:rPr lang="en-GB"/>
              <a:t>n automated adversary emulation system, built on the MITRE ATT&amp;CK framework</a:t>
            </a:r>
          </a:p>
          <a:p>
            <a:r>
              <a:rPr lang="en-GB" b="1">
                <a:solidFill>
                  <a:srgbClr val="F8384E"/>
                </a:solidFill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Elemental</a:t>
            </a:r>
            <a:r>
              <a:rPr lang="en-GB">
                <a:ea typeface="+mn-lt"/>
                <a:cs typeface="+mn-lt"/>
              </a:rPr>
              <a:t> - C</a:t>
            </a:r>
            <a:r>
              <a:rPr lang="en-GB"/>
              <a:t>entralized threat library of MITRE ATT&amp;CK techniques, Atomic Red Team tests, and over 280 Sigma rules.</a:t>
            </a:r>
            <a:endParaRPr lang="en-GB">
              <a:ea typeface="+mn-lt"/>
              <a:cs typeface="+mn-lt"/>
            </a:endParaRP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38" y="558745"/>
            <a:ext cx="1152212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 pitchFamily="2" charset="0"/>
              </a:rPr>
              <a:t>Useful Resources</a:t>
            </a:r>
            <a:endParaRPr lang="en-US" sz="3600">
              <a:latin typeface="Helvetica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509D77-3513-3449-9B37-E712F32AB350}"/>
              </a:ext>
            </a:extLst>
          </p:cNvPr>
          <p:cNvCxnSpPr>
            <a:cxnSpLocks/>
          </p:cNvCxnSpPr>
          <p:nvPr/>
        </p:nvCxnSpPr>
        <p:spPr>
          <a:xfrm>
            <a:off x="6392487" y="1136052"/>
            <a:ext cx="3471180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1E5D34-97E9-A94B-842A-8B3F76635033}"/>
              </a:ext>
            </a:extLst>
          </p:cNvPr>
          <p:cNvCxnSpPr>
            <a:cxnSpLocks/>
          </p:cNvCxnSpPr>
          <p:nvPr/>
        </p:nvCxnSpPr>
        <p:spPr>
          <a:xfrm>
            <a:off x="375472" y="1137675"/>
            <a:ext cx="6017015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49AF7A-A249-2B4F-995C-3BBC43D7B128}"/>
              </a:ext>
            </a:extLst>
          </p:cNvPr>
          <p:cNvCxnSpPr>
            <a:cxnSpLocks/>
          </p:cNvCxnSpPr>
          <p:nvPr/>
        </p:nvCxnSpPr>
        <p:spPr>
          <a:xfrm>
            <a:off x="375472" y="1258414"/>
            <a:ext cx="7330426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75EFDA-08BF-F640-A4B5-9A504E66C4E9}"/>
              </a:ext>
            </a:extLst>
          </p:cNvPr>
          <p:cNvCxnSpPr>
            <a:cxnSpLocks/>
          </p:cNvCxnSpPr>
          <p:nvPr/>
        </p:nvCxnSpPr>
        <p:spPr>
          <a:xfrm>
            <a:off x="375472" y="1195850"/>
            <a:ext cx="8070259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6F8708-7432-BB49-94E1-F6F1E7B195E0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6388D5C5-9B0D-A244-8AA3-08356DC8ACA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23</a:t>
            </a:fld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162343644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98C9B2C-1D72-0044-943B-F534DB0A90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2729" y="1452630"/>
            <a:ext cx="10310671" cy="4776410"/>
          </a:xfrm>
        </p:spPr>
        <p:txBody>
          <a:bodyPr>
            <a:normAutofit fontScale="92500" lnSpcReduction="10000"/>
          </a:bodyPr>
          <a:lstStyle/>
          <a:p>
            <a:r>
              <a:rPr lang="en-GB">
                <a:latin typeface="Helvetica" pitchFamily="2" charset="0"/>
                <a:ea typeface="+mn-lt"/>
                <a:cs typeface="+mn-lt"/>
              </a:rPr>
              <a:t>MITRE ATT&amp;CK is an </a:t>
            </a:r>
            <a:r>
              <a:rPr lang="en-GB">
                <a:solidFill>
                  <a:srgbClr val="F8384E"/>
                </a:solidFill>
                <a:latin typeface="Helvetica" pitchFamily="2" charset="0"/>
                <a:ea typeface="+mn-lt"/>
                <a:cs typeface="+mn-lt"/>
              </a:rPr>
              <a:t>excellent framework for discovering and mitigating attacks </a:t>
            </a:r>
            <a:r>
              <a:rPr lang="en-GB">
                <a:latin typeface="Helvetica" pitchFamily="2" charset="0"/>
                <a:ea typeface="+mn-lt"/>
                <a:cs typeface="+mn-lt"/>
              </a:rPr>
              <a:t>with its </a:t>
            </a:r>
            <a:r>
              <a:rPr lang="en-GB">
                <a:solidFill>
                  <a:srgbClr val="F8384E"/>
                </a:solidFill>
                <a:latin typeface="Helvetica" pitchFamily="2" charset="0"/>
                <a:ea typeface="+mn-lt"/>
                <a:cs typeface="+mn-lt"/>
              </a:rPr>
              <a:t>wealth of information</a:t>
            </a:r>
            <a:r>
              <a:rPr lang="en-GB">
                <a:latin typeface="Helvetica" pitchFamily="2" charset="0"/>
                <a:ea typeface="+mn-lt"/>
                <a:cs typeface="+mn-lt"/>
              </a:rPr>
              <a:t>. </a:t>
            </a:r>
          </a:p>
          <a:p>
            <a:endParaRPr lang="en-GB" b="1">
              <a:solidFill>
                <a:srgbClr val="F8384E"/>
              </a:solidFill>
              <a:latin typeface="Helvetica" pitchFamily="2" charset="0"/>
              <a:ea typeface="+mn-lt"/>
              <a:cs typeface="+mn-lt"/>
            </a:endParaRPr>
          </a:p>
          <a:p>
            <a:r>
              <a:rPr lang="en-GB">
                <a:latin typeface="Helvetica" pitchFamily="2" charset="0"/>
                <a:ea typeface="+mn-lt"/>
                <a:cs typeface="+mn-lt"/>
              </a:rPr>
              <a:t>Splunk</a:t>
            </a:r>
            <a:r>
              <a:rPr lang="en-GB" b="1">
                <a:latin typeface="Helvetica" pitchFamily="2" charset="0"/>
                <a:ea typeface="+mn-lt"/>
                <a:cs typeface="+mn-lt"/>
              </a:rPr>
              <a:t> </a:t>
            </a:r>
            <a:r>
              <a:rPr lang="en-GB">
                <a:solidFill>
                  <a:srgbClr val="F8384E"/>
                </a:solidFill>
                <a:latin typeface="Helvetica" pitchFamily="2" charset="0"/>
                <a:ea typeface="+mn-lt"/>
                <a:cs typeface="+mn-lt"/>
              </a:rPr>
              <a:t>is the ideal tool </a:t>
            </a:r>
            <a:r>
              <a:rPr lang="en-GB">
                <a:latin typeface="Helvetica" pitchFamily="2" charset="0"/>
                <a:ea typeface="+mn-lt"/>
                <a:cs typeface="+mn-lt"/>
              </a:rPr>
              <a:t>for you to set up your defences or even just </a:t>
            </a:r>
            <a:r>
              <a:rPr lang="en-GB">
                <a:solidFill>
                  <a:srgbClr val="F8384E"/>
                </a:solidFill>
                <a:latin typeface="Helvetica" pitchFamily="2" charset="0"/>
                <a:ea typeface="+mn-lt"/>
                <a:cs typeface="+mn-lt"/>
              </a:rPr>
              <a:t>practice your detections </a:t>
            </a:r>
            <a:r>
              <a:rPr lang="en-GB">
                <a:latin typeface="Helvetica" pitchFamily="2" charset="0"/>
                <a:ea typeface="+mn-lt"/>
                <a:cs typeface="+mn-lt"/>
              </a:rPr>
              <a:t>as we have shown.</a:t>
            </a:r>
          </a:p>
          <a:p>
            <a:pPr marL="0" indent="0">
              <a:buNone/>
            </a:pPr>
            <a:endParaRPr lang="en-GB">
              <a:latin typeface="Helvetica" pitchFamily="2" charset="0"/>
              <a:ea typeface="+mn-lt"/>
              <a:cs typeface="+mn-lt"/>
            </a:endParaRPr>
          </a:p>
          <a:p>
            <a:r>
              <a:rPr lang="en-GB">
                <a:latin typeface="Helvetica" pitchFamily="2" charset="0"/>
                <a:ea typeface="+mn-lt"/>
                <a:cs typeface="+mn-lt"/>
              </a:rPr>
              <a:t>Advanced Persistent Threats can </a:t>
            </a:r>
            <a:r>
              <a:rPr lang="en-GB">
                <a:solidFill>
                  <a:srgbClr val="F8384E"/>
                </a:solidFill>
                <a:latin typeface="Helvetica" pitchFamily="2" charset="0"/>
                <a:ea typeface="+mn-lt"/>
                <a:cs typeface="+mn-lt"/>
              </a:rPr>
              <a:t>offer a great starting place for you to begin your analysis</a:t>
            </a:r>
            <a:r>
              <a:rPr lang="en-GB">
                <a:latin typeface="Helvetica" pitchFamily="2" charset="0"/>
                <a:ea typeface="+mn-lt"/>
                <a:cs typeface="+mn-lt"/>
              </a:rPr>
              <a:t>. Staying up to date on recent events in cybersecurity is a huge boost to your threat hunting.</a:t>
            </a:r>
          </a:p>
          <a:p>
            <a:endParaRPr lang="en-GB">
              <a:latin typeface="Helvetica" pitchFamily="2" charset="0"/>
              <a:ea typeface="+mn-lt"/>
              <a:cs typeface="+mn-lt"/>
            </a:endParaRPr>
          </a:p>
          <a:p>
            <a:r>
              <a:rPr lang="en-GB">
                <a:latin typeface="Helvetica" pitchFamily="2" charset="0"/>
                <a:ea typeface="+mn-lt"/>
                <a:cs typeface="+mn-lt"/>
              </a:rPr>
              <a:t>You </a:t>
            </a:r>
            <a:r>
              <a:rPr lang="en-GB" b="1">
                <a:latin typeface="Helvetica" pitchFamily="2" charset="0"/>
                <a:ea typeface="+mn-lt"/>
                <a:cs typeface="+mn-lt"/>
              </a:rPr>
              <a:t>NEED</a:t>
            </a:r>
            <a:r>
              <a:rPr lang="en-GB">
                <a:latin typeface="Helvetica" pitchFamily="2" charset="0"/>
                <a:ea typeface="+mn-lt"/>
                <a:cs typeface="+mn-lt"/>
              </a:rPr>
              <a:t> to have the </a:t>
            </a:r>
            <a:r>
              <a:rPr lang="en-GB">
                <a:solidFill>
                  <a:srgbClr val="F8384E"/>
                </a:solidFill>
                <a:latin typeface="Helvetica" pitchFamily="2" charset="0"/>
                <a:ea typeface="+mn-lt"/>
                <a:cs typeface="+mn-lt"/>
              </a:rPr>
              <a:t>correct data sources </a:t>
            </a:r>
            <a:r>
              <a:rPr lang="en-GB">
                <a:latin typeface="Helvetica" pitchFamily="2" charset="0"/>
                <a:ea typeface="+mn-lt"/>
                <a:cs typeface="+mn-lt"/>
              </a:rPr>
              <a:t>before you can begin to identify anything!</a:t>
            </a:r>
          </a:p>
          <a:p>
            <a:endParaRPr lang="en-GB">
              <a:latin typeface="Helvetica" pitchFamily="2" charset="0"/>
              <a:ea typeface="+mn-lt"/>
              <a:cs typeface="+mn-lt"/>
            </a:endParaRPr>
          </a:p>
          <a:p>
            <a:endParaRPr lang="en-GB">
              <a:ea typeface="+mn-lt"/>
              <a:cs typeface="+mn-lt"/>
            </a:endParaRPr>
          </a:p>
          <a:p>
            <a:endParaRPr lang="en-GB">
              <a:cs typeface="Calibri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38" y="558745"/>
            <a:ext cx="1152212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 pitchFamily="2" charset="0"/>
              </a:rPr>
              <a:t>Conclusion</a:t>
            </a:r>
            <a:endParaRPr lang="en-US" sz="3600">
              <a:latin typeface="Helvetica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1870E2-8F4A-284A-A014-7A5CCBE8856C}"/>
              </a:ext>
            </a:extLst>
          </p:cNvPr>
          <p:cNvCxnSpPr>
            <a:cxnSpLocks/>
          </p:cNvCxnSpPr>
          <p:nvPr/>
        </p:nvCxnSpPr>
        <p:spPr>
          <a:xfrm>
            <a:off x="6392487" y="1136052"/>
            <a:ext cx="3471180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AFF02F-946C-BC43-9072-C645A29EC550}"/>
              </a:ext>
            </a:extLst>
          </p:cNvPr>
          <p:cNvCxnSpPr>
            <a:cxnSpLocks/>
          </p:cNvCxnSpPr>
          <p:nvPr/>
        </p:nvCxnSpPr>
        <p:spPr>
          <a:xfrm>
            <a:off x="375472" y="1137675"/>
            <a:ext cx="6017015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AB1C0C-CC20-8849-8550-9064EBF77B28}"/>
              </a:ext>
            </a:extLst>
          </p:cNvPr>
          <p:cNvCxnSpPr>
            <a:cxnSpLocks/>
          </p:cNvCxnSpPr>
          <p:nvPr/>
        </p:nvCxnSpPr>
        <p:spPr>
          <a:xfrm>
            <a:off x="375472" y="1258414"/>
            <a:ext cx="7330426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4AAC0A-552B-1E48-93E4-C560294BD294}"/>
              </a:ext>
            </a:extLst>
          </p:cNvPr>
          <p:cNvCxnSpPr>
            <a:cxnSpLocks/>
          </p:cNvCxnSpPr>
          <p:nvPr/>
        </p:nvCxnSpPr>
        <p:spPr>
          <a:xfrm>
            <a:off x="375472" y="1195850"/>
            <a:ext cx="8070259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A53988-A2AC-114E-AE73-DC0589F3E37A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3BE7616C-6FAB-584C-89AD-7D08C77191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24</a:t>
            </a:fld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321211648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3328" y="289282"/>
            <a:ext cx="4385343" cy="508716"/>
          </a:xfrm>
        </p:spPr>
        <p:txBody>
          <a:bodyPr>
            <a:normAutofit fontScale="77500" lnSpcReduction="20000"/>
          </a:bodyPr>
          <a:lstStyle/>
          <a:p>
            <a:r>
              <a:rPr lang="en-US" sz="3600" b="1">
                <a:latin typeface="Helvetica" pitchFamily="2" charset="0"/>
              </a:rPr>
              <a:t>BOOM! Question Time!</a:t>
            </a:r>
            <a:endParaRPr lang="en-US" sz="3600">
              <a:latin typeface="Helvetica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A53988-A2AC-114E-AE73-DC0589F3E37A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3BE7616C-6FAB-584C-89AD-7D08C77191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25</a:t>
            </a:fld>
            <a:endParaRPr lang="en-GB" sz="18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0B1B32-8342-5044-BF28-9318DB815016}"/>
              </a:ext>
            </a:extLst>
          </p:cNvPr>
          <p:cNvSpPr/>
          <p:nvPr/>
        </p:nvSpPr>
        <p:spPr>
          <a:xfrm>
            <a:off x="185351" y="951470"/>
            <a:ext cx="11911914" cy="889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smoke&#10;&#10;Description automatically generated">
            <a:extLst>
              <a:ext uri="{FF2B5EF4-FFF2-40B4-BE49-F238E27FC236}">
                <a16:creationId xmlns:a16="http://schemas.microsoft.com/office/drawing/2014/main" id="{A548FED4-E9FE-0C45-A5B7-D4D08BE79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841" y="769571"/>
            <a:ext cx="7160934" cy="560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7266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6FFD-271C-3F48-9145-5214ACF8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" pitchFamily="2" charset="0"/>
              </a:rPr>
              <a:t>Thank you for listening!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0AC27-8F36-E949-9764-4631D4627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you want to learn a bit more about MITRE ATT&amp;CK you can check out our blog posts on the </a:t>
            </a:r>
            <a:r>
              <a:rPr lang="en-US" b="1"/>
              <a:t>Adarma Tech Blog</a:t>
            </a:r>
            <a:r>
              <a:rPr lang="en-US"/>
              <a:t>:</a:t>
            </a:r>
          </a:p>
          <a:p>
            <a:pPr lvl="1"/>
            <a:r>
              <a:rPr lang="en-US" b="1">
                <a:solidFill>
                  <a:srgbClr val="F8384E"/>
                </a:solidFill>
              </a:rPr>
              <a:t>https://</a:t>
            </a:r>
            <a:r>
              <a:rPr lang="en-US" b="1" err="1">
                <a:solidFill>
                  <a:srgbClr val="F8384E"/>
                </a:solidFill>
              </a:rPr>
              <a:t>medium.com</a:t>
            </a:r>
            <a:r>
              <a:rPr lang="en-US" b="1">
                <a:solidFill>
                  <a:srgbClr val="F8384E"/>
                </a:solidFill>
              </a:rPr>
              <a:t>/</a:t>
            </a:r>
            <a:r>
              <a:rPr lang="en-US" b="1" err="1">
                <a:solidFill>
                  <a:srgbClr val="F8384E"/>
                </a:solidFill>
              </a:rPr>
              <a:t>adarma</a:t>
            </a:r>
            <a:r>
              <a:rPr lang="en-US" b="1">
                <a:solidFill>
                  <a:srgbClr val="F8384E"/>
                </a:solidFill>
              </a:rPr>
              <a:t>-tech-blog/</a:t>
            </a:r>
          </a:p>
          <a:p>
            <a:pPr lvl="1"/>
            <a:endParaRPr lang="en-US" sz="1100"/>
          </a:p>
          <a:p>
            <a:r>
              <a:rPr lang="en-US"/>
              <a:t>You can also find us on social media:</a:t>
            </a:r>
          </a:p>
          <a:p>
            <a:pPr lvl="1"/>
            <a:r>
              <a:rPr lang="en-US" b="1">
                <a:solidFill>
                  <a:srgbClr val="F8384E"/>
                </a:solidFill>
              </a:rPr>
              <a:t>Twitter - @frazsec1 (Fraser </a:t>
            </a:r>
            <a:r>
              <a:rPr lang="en-US" b="1" err="1">
                <a:solidFill>
                  <a:srgbClr val="F8384E"/>
                </a:solidFill>
              </a:rPr>
              <a:t>Dumayne</a:t>
            </a:r>
            <a:r>
              <a:rPr lang="en-US" b="1">
                <a:solidFill>
                  <a:srgbClr val="F8384E"/>
                </a:solidFill>
              </a:rPr>
              <a:t>)</a:t>
            </a:r>
          </a:p>
          <a:p>
            <a:pPr lvl="1"/>
            <a:r>
              <a:rPr lang="en-US" b="1">
                <a:solidFill>
                  <a:srgbClr val="F8384E"/>
                </a:solidFill>
              </a:rPr>
              <a:t>LinkedIn - Fraser </a:t>
            </a:r>
            <a:r>
              <a:rPr lang="en-US" b="1" err="1">
                <a:solidFill>
                  <a:srgbClr val="F8384E"/>
                </a:solidFill>
              </a:rPr>
              <a:t>Dumayne</a:t>
            </a:r>
            <a:r>
              <a:rPr lang="en-US" b="1">
                <a:solidFill>
                  <a:srgbClr val="F8384E"/>
                </a:solidFill>
              </a:rPr>
              <a:t> / Cian </a:t>
            </a:r>
            <a:r>
              <a:rPr lang="en-US" b="1" err="1">
                <a:solidFill>
                  <a:srgbClr val="F8384E"/>
                </a:solidFill>
              </a:rPr>
              <a:t>Heasley</a:t>
            </a:r>
            <a:endParaRPr lang="en-US" b="1">
              <a:solidFill>
                <a:srgbClr val="F8384E"/>
              </a:solidFill>
            </a:endParaRPr>
          </a:p>
          <a:p>
            <a:pPr lvl="1"/>
            <a:endParaRPr lang="en-US" sz="1100" b="1">
              <a:solidFill>
                <a:srgbClr val="F8384E"/>
              </a:solidFill>
            </a:endParaRPr>
          </a:p>
          <a:p>
            <a:r>
              <a:rPr lang="en-US"/>
              <a:t>Or message us on Teams if you work with us!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B5AF1-E019-974A-A293-D26DF80AD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732" y="5531586"/>
            <a:ext cx="5889171" cy="780314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36574-FF6D-2149-9859-DEC639BC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8208-DF4A-E445-ADCC-EC4CEC8D8B8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14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98C9B2C-1D72-0044-943B-F534DB0A90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2729" y="1434976"/>
            <a:ext cx="6653071" cy="477641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Helvetica" pitchFamily="2" charset="0"/>
                <a:cs typeface="Helvetica"/>
              </a:rPr>
              <a:t>Why the </a:t>
            </a:r>
            <a:r>
              <a:rPr lang="en-US">
                <a:solidFill>
                  <a:srgbClr val="F8384E"/>
                </a:solidFill>
                <a:latin typeface="Helvetica" pitchFamily="2" charset="0"/>
                <a:cs typeface="Helvetica"/>
              </a:rPr>
              <a:t>MITRE ATT&amp;CK Framework </a:t>
            </a:r>
            <a:r>
              <a:rPr lang="en-US">
                <a:latin typeface="Helvetica" pitchFamily="2" charset="0"/>
                <a:cs typeface="Helvetica"/>
              </a:rPr>
              <a:t>has made our lives easier and can do the same for you.</a:t>
            </a:r>
            <a:endParaRPr lang="en-US">
              <a:latin typeface="Helvetica" pitchFamily="2" charset="0"/>
              <a:ea typeface="+mn-lt"/>
              <a:cs typeface="+mn-lt"/>
            </a:endParaRPr>
          </a:p>
          <a:p>
            <a:endParaRPr lang="en-US">
              <a:latin typeface="Helvetica" pitchFamily="2" charset="0"/>
              <a:ea typeface="+mn-lt"/>
              <a:cs typeface="+mn-lt"/>
            </a:endParaRPr>
          </a:p>
          <a:p>
            <a:r>
              <a:rPr lang="en-US">
                <a:latin typeface="Helvetica" pitchFamily="2" charset="0"/>
                <a:cs typeface="Helvetica"/>
              </a:rPr>
              <a:t>Understand the </a:t>
            </a:r>
            <a:r>
              <a:rPr lang="en-US">
                <a:solidFill>
                  <a:srgbClr val="F8384E"/>
                </a:solidFill>
                <a:latin typeface="Helvetica" pitchFamily="2" charset="0"/>
                <a:cs typeface="Helvetica"/>
              </a:rPr>
              <a:t>relationship between ATT&amp;CK data sources</a:t>
            </a:r>
            <a:r>
              <a:rPr lang="en-US" b="1">
                <a:solidFill>
                  <a:srgbClr val="F8384E"/>
                </a:solidFill>
                <a:latin typeface="Helvetica" pitchFamily="2" charset="0"/>
                <a:cs typeface="Helvetica"/>
              </a:rPr>
              <a:t>, </a:t>
            </a:r>
            <a:r>
              <a:rPr lang="en-US">
                <a:solidFill>
                  <a:srgbClr val="F8384E"/>
                </a:solidFill>
                <a:latin typeface="Helvetica" pitchFamily="2" charset="0"/>
                <a:cs typeface="Helvetica"/>
              </a:rPr>
              <a:t>technique, tactics and Splunk.</a:t>
            </a:r>
            <a:endParaRPr lang="en-US">
              <a:solidFill>
                <a:srgbClr val="F8384E"/>
              </a:solidFill>
              <a:latin typeface="Helvetica" pitchFamily="2" charset="0"/>
              <a:ea typeface="+mn-lt"/>
              <a:cs typeface="+mn-lt"/>
            </a:endParaRPr>
          </a:p>
          <a:p>
            <a:endParaRPr lang="en-US">
              <a:latin typeface="Helvetica" pitchFamily="2" charset="0"/>
              <a:ea typeface="+mn-lt"/>
              <a:cs typeface="+mn-lt"/>
            </a:endParaRPr>
          </a:p>
          <a:p>
            <a:r>
              <a:rPr lang="en-US">
                <a:latin typeface="Helvetica" pitchFamily="2" charset="0"/>
                <a:cs typeface="Helvetica"/>
              </a:rPr>
              <a:t>Quick case study, how ATT&amp;CK can help us analyze </a:t>
            </a:r>
            <a:r>
              <a:rPr lang="en-US">
                <a:solidFill>
                  <a:srgbClr val="F8384E"/>
                </a:solidFill>
                <a:latin typeface="Helvetica" pitchFamily="2" charset="0"/>
                <a:cs typeface="Helvetica"/>
              </a:rPr>
              <a:t>recent world events.</a:t>
            </a:r>
            <a:endParaRPr lang="en-US">
              <a:solidFill>
                <a:srgbClr val="F8384E"/>
              </a:solidFill>
              <a:latin typeface="Helvetica" pitchFamily="2" charset="0"/>
              <a:ea typeface="+mn-lt"/>
              <a:cs typeface="+mn-lt"/>
            </a:endParaRPr>
          </a:p>
          <a:p>
            <a:endParaRPr lang="en-US">
              <a:latin typeface="Helvetica" pitchFamily="2" charset="0"/>
              <a:ea typeface="+mn-lt"/>
              <a:cs typeface="+mn-lt"/>
            </a:endParaRPr>
          </a:p>
          <a:p>
            <a:r>
              <a:rPr lang="en-US">
                <a:latin typeface="Helvetica" pitchFamily="2" charset="0"/>
                <a:ea typeface="+mn-lt"/>
                <a:cs typeface="+mn-lt"/>
              </a:rPr>
              <a:t>Give a </a:t>
            </a:r>
            <a:r>
              <a:rPr lang="en-US">
                <a:solidFill>
                  <a:srgbClr val="F8384E"/>
                </a:solidFill>
                <a:latin typeface="Helvetica" pitchFamily="2" charset="0"/>
                <a:ea typeface="+mn-lt"/>
                <a:cs typeface="+mn-lt"/>
              </a:rPr>
              <a:t>demo of how ATT&amp;CK can help inform</a:t>
            </a:r>
            <a:r>
              <a:rPr lang="en-US">
                <a:latin typeface="Helvetica" pitchFamily="2" charset="0"/>
                <a:ea typeface="+mn-lt"/>
                <a:cs typeface="+mn-lt"/>
              </a:rPr>
              <a:t> the creation of detections and the process of threat hunting.</a:t>
            </a:r>
          </a:p>
          <a:p>
            <a:endParaRPr lang="en-US">
              <a:latin typeface="Helvetica" pitchFamily="2" charset="0"/>
              <a:cs typeface="Calibri"/>
            </a:endParaRPr>
          </a:p>
          <a:p>
            <a:endParaRPr lang="en-US">
              <a:latin typeface="Helvetica" pitchFamily="2" charset="0"/>
              <a:cs typeface="Calibri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38" y="558745"/>
            <a:ext cx="1152212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 pitchFamily="2" charset="0"/>
              </a:rPr>
              <a:t>Objectives</a:t>
            </a:r>
            <a:endParaRPr lang="en-US" sz="360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0D5D21-3111-F640-BA03-55637CA3A068}"/>
              </a:ext>
            </a:extLst>
          </p:cNvPr>
          <p:cNvSpPr txBox="1"/>
          <p:nvPr/>
        </p:nvSpPr>
        <p:spPr>
          <a:xfrm>
            <a:off x="283029" y="1360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5A9549-EF93-DE42-BA47-FAD8310CE518}"/>
              </a:ext>
            </a:extLst>
          </p:cNvPr>
          <p:cNvCxnSpPr>
            <a:cxnSpLocks/>
          </p:cNvCxnSpPr>
          <p:nvPr/>
        </p:nvCxnSpPr>
        <p:spPr>
          <a:xfrm>
            <a:off x="6392487" y="1136052"/>
            <a:ext cx="3471180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AFAF1E4-A652-2345-A83F-7EE759CFD109}"/>
              </a:ext>
            </a:extLst>
          </p:cNvPr>
          <p:cNvCxnSpPr>
            <a:cxnSpLocks/>
          </p:cNvCxnSpPr>
          <p:nvPr/>
        </p:nvCxnSpPr>
        <p:spPr>
          <a:xfrm>
            <a:off x="375472" y="1137675"/>
            <a:ext cx="6017015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70757A-76EC-C94A-B2E5-BFE0AC5BEB09}"/>
              </a:ext>
            </a:extLst>
          </p:cNvPr>
          <p:cNvCxnSpPr>
            <a:cxnSpLocks/>
          </p:cNvCxnSpPr>
          <p:nvPr/>
        </p:nvCxnSpPr>
        <p:spPr>
          <a:xfrm>
            <a:off x="375472" y="1258414"/>
            <a:ext cx="7330426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1B9D1F-6888-8F41-AFA7-EB10AFB9AE57}"/>
              </a:ext>
            </a:extLst>
          </p:cNvPr>
          <p:cNvCxnSpPr>
            <a:cxnSpLocks/>
          </p:cNvCxnSpPr>
          <p:nvPr/>
        </p:nvCxnSpPr>
        <p:spPr>
          <a:xfrm>
            <a:off x="375472" y="1195850"/>
            <a:ext cx="8070259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F06AD80-921C-AA47-AB9C-8554D2CBF8DA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woman, man&#10;&#10;Description automatically generated">
            <a:extLst>
              <a:ext uri="{FF2B5EF4-FFF2-40B4-BE49-F238E27FC236}">
                <a16:creationId xmlns:a16="http://schemas.microsoft.com/office/drawing/2014/main" id="{E5B9F01F-D6EC-2747-9574-4C64B123E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434" y="1476124"/>
            <a:ext cx="4643837" cy="4159587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77A2642-8D87-6D41-8551-838205D10E5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2</a:t>
            </a:fld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387667140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98C9B2C-1D72-0044-943B-F534DB0A90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2729" y="1452630"/>
            <a:ext cx="10310671" cy="4776410"/>
          </a:xfrm>
        </p:spPr>
        <p:txBody>
          <a:bodyPr>
            <a:normAutofit/>
          </a:bodyPr>
          <a:lstStyle/>
          <a:p>
            <a:r>
              <a:rPr lang="en-US">
                <a:latin typeface="Helvetica" pitchFamily="2" charset="0"/>
              </a:rPr>
              <a:t>MITRE ATT&amp;CK is a </a:t>
            </a:r>
            <a:r>
              <a:rPr lang="en-US">
                <a:solidFill>
                  <a:srgbClr val="F8384E"/>
                </a:solidFill>
                <a:latin typeface="Helvetica" pitchFamily="2" charset="0"/>
              </a:rPr>
              <a:t>framework made up of attack techniques </a:t>
            </a:r>
            <a:r>
              <a:rPr lang="en-US">
                <a:latin typeface="Helvetica" pitchFamily="2" charset="0"/>
              </a:rPr>
              <a:t>which have been discovered in the real world.</a:t>
            </a:r>
          </a:p>
          <a:p>
            <a:endParaRPr lang="en-US">
              <a:latin typeface="Helvetica" pitchFamily="2" charset="0"/>
            </a:endParaRPr>
          </a:p>
          <a:p>
            <a:r>
              <a:rPr lang="en-US">
                <a:latin typeface="Helvetica" pitchFamily="2" charset="0"/>
              </a:rPr>
              <a:t>Each technique is </a:t>
            </a:r>
            <a:r>
              <a:rPr lang="en-US">
                <a:solidFill>
                  <a:srgbClr val="F8384E"/>
                </a:solidFill>
                <a:latin typeface="Helvetica" pitchFamily="2" charset="0"/>
              </a:rPr>
              <a:t>mapped to 1 or more of 12 tactics</a:t>
            </a:r>
            <a:r>
              <a:rPr lang="en-US">
                <a:latin typeface="Helvetica" pitchFamily="2" charset="0"/>
              </a:rPr>
              <a:t>.</a:t>
            </a:r>
          </a:p>
          <a:p>
            <a:endParaRPr lang="en-US">
              <a:latin typeface="Helvetica" pitchFamily="2" charset="0"/>
            </a:endParaRPr>
          </a:p>
          <a:p>
            <a:r>
              <a:rPr lang="en-US">
                <a:latin typeface="Helvetica" pitchFamily="2" charset="0"/>
              </a:rPr>
              <a:t>Each </a:t>
            </a:r>
            <a:r>
              <a:rPr lang="en-US">
                <a:solidFill>
                  <a:srgbClr val="F8384E"/>
                </a:solidFill>
                <a:latin typeface="Helvetica" pitchFamily="2" charset="0"/>
              </a:rPr>
              <a:t>technique contains information </a:t>
            </a:r>
            <a:r>
              <a:rPr lang="en-US">
                <a:latin typeface="Helvetica" pitchFamily="2" charset="0"/>
              </a:rPr>
              <a:t>including data sources, mitigations, detection methods, etc.</a:t>
            </a:r>
          </a:p>
          <a:p>
            <a:endParaRPr lang="en-US">
              <a:latin typeface="Helvetica" pitchFamily="2" charset="0"/>
            </a:endParaRPr>
          </a:p>
          <a:p>
            <a:r>
              <a:rPr lang="en-US">
                <a:latin typeface="Helvetica" pitchFamily="2" charset="0"/>
              </a:rPr>
              <a:t>Ideal </a:t>
            </a:r>
            <a:r>
              <a:rPr lang="en-US">
                <a:solidFill>
                  <a:srgbClr val="F8384E"/>
                </a:solidFill>
                <a:latin typeface="Helvetica" pitchFamily="2" charset="0"/>
              </a:rPr>
              <a:t>for mapping your defenses against real world attacks</a:t>
            </a:r>
            <a:r>
              <a:rPr lang="en-US">
                <a:latin typeface="Helvetica" pitchFamily="2" charset="0"/>
              </a:rPr>
              <a:t> for increased resilience.</a:t>
            </a:r>
          </a:p>
          <a:p>
            <a:endParaRPr lang="en-US">
              <a:latin typeface="Helvetica" pitchFamily="2" charset="0"/>
            </a:endParaRPr>
          </a:p>
          <a:p>
            <a:endParaRPr lang="en-US">
              <a:latin typeface="Helvetica" pitchFamily="2" charset="0"/>
            </a:endParaRPr>
          </a:p>
          <a:p>
            <a:endParaRPr lang="en-US">
              <a:latin typeface="Helvetica" pitchFamily="2" charset="0"/>
            </a:endParaRPr>
          </a:p>
          <a:p>
            <a:endParaRPr lang="en-US">
              <a:latin typeface="Helvetica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38" y="558745"/>
            <a:ext cx="1152212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 pitchFamily="2" charset="0"/>
              </a:rPr>
              <a:t>What is MITRE ATT&amp;CK?</a:t>
            </a:r>
            <a:endParaRPr lang="en-US" sz="3600">
              <a:latin typeface="Helvetica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4C3CE8-6043-8D40-B3B2-D5B661D6ABE7}"/>
              </a:ext>
            </a:extLst>
          </p:cNvPr>
          <p:cNvCxnSpPr>
            <a:cxnSpLocks/>
          </p:cNvCxnSpPr>
          <p:nvPr/>
        </p:nvCxnSpPr>
        <p:spPr>
          <a:xfrm>
            <a:off x="6392487" y="1136052"/>
            <a:ext cx="3471180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D54029-1339-3D49-9F94-CF27C7E00B65}"/>
              </a:ext>
            </a:extLst>
          </p:cNvPr>
          <p:cNvCxnSpPr>
            <a:cxnSpLocks/>
          </p:cNvCxnSpPr>
          <p:nvPr/>
        </p:nvCxnSpPr>
        <p:spPr>
          <a:xfrm>
            <a:off x="375472" y="1137675"/>
            <a:ext cx="6017015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50BBC7-2549-F242-8C4D-2817A7305D7C}"/>
              </a:ext>
            </a:extLst>
          </p:cNvPr>
          <p:cNvCxnSpPr>
            <a:cxnSpLocks/>
          </p:cNvCxnSpPr>
          <p:nvPr/>
        </p:nvCxnSpPr>
        <p:spPr>
          <a:xfrm>
            <a:off x="375472" y="1258414"/>
            <a:ext cx="7330426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B74928-8FB1-3A4D-91C8-1F9F1AF505B5}"/>
              </a:ext>
            </a:extLst>
          </p:cNvPr>
          <p:cNvCxnSpPr>
            <a:cxnSpLocks/>
          </p:cNvCxnSpPr>
          <p:nvPr/>
        </p:nvCxnSpPr>
        <p:spPr>
          <a:xfrm>
            <a:off x="375472" y="1195850"/>
            <a:ext cx="8070259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878FE9-E774-EB46-B1FE-C94908F21025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255B266-30A1-EB4C-9C97-1FEF06F7905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3</a:t>
            </a:fld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304798266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98C9B2C-1D72-0044-943B-F534DB0A90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2729" y="1452630"/>
            <a:ext cx="10310671" cy="4776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Helvetica" pitchFamily="2" charset="0"/>
              </a:rPr>
              <a:t>Techniques are </a:t>
            </a:r>
            <a:r>
              <a:rPr lang="en-US">
                <a:solidFill>
                  <a:srgbClr val="F8384E"/>
                </a:solidFill>
                <a:latin typeface="Helvetica" pitchFamily="2" charset="0"/>
              </a:rPr>
              <a:t>organized by adversary tactic</a:t>
            </a:r>
            <a:r>
              <a:rPr lang="en-US">
                <a:latin typeface="Helvetica" pitchFamily="2" charset="0"/>
              </a:rPr>
              <a:t>, these tactics align with the last five kill-chain phases.</a:t>
            </a:r>
          </a:p>
          <a:p>
            <a:endParaRPr lang="en-US">
              <a:latin typeface="Helvetica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38" y="558745"/>
            <a:ext cx="1152212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 pitchFamily="2" charset="0"/>
              </a:rPr>
              <a:t>What is MITRE ATT&amp;CK?</a:t>
            </a:r>
            <a:endParaRPr lang="en-US" sz="3600">
              <a:latin typeface="Helvetica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4C3CE8-6043-8D40-B3B2-D5B661D6ABE7}"/>
              </a:ext>
            </a:extLst>
          </p:cNvPr>
          <p:cNvCxnSpPr>
            <a:cxnSpLocks/>
          </p:cNvCxnSpPr>
          <p:nvPr/>
        </p:nvCxnSpPr>
        <p:spPr>
          <a:xfrm>
            <a:off x="6392487" y="1136052"/>
            <a:ext cx="3471180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D54029-1339-3D49-9F94-CF27C7E00B65}"/>
              </a:ext>
            </a:extLst>
          </p:cNvPr>
          <p:cNvCxnSpPr>
            <a:cxnSpLocks/>
          </p:cNvCxnSpPr>
          <p:nvPr/>
        </p:nvCxnSpPr>
        <p:spPr>
          <a:xfrm>
            <a:off x="375472" y="1137675"/>
            <a:ext cx="6017015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50BBC7-2549-F242-8C4D-2817A7305D7C}"/>
              </a:ext>
            </a:extLst>
          </p:cNvPr>
          <p:cNvCxnSpPr>
            <a:cxnSpLocks/>
          </p:cNvCxnSpPr>
          <p:nvPr/>
        </p:nvCxnSpPr>
        <p:spPr>
          <a:xfrm>
            <a:off x="375472" y="1258414"/>
            <a:ext cx="7330426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B74928-8FB1-3A4D-91C8-1F9F1AF505B5}"/>
              </a:ext>
            </a:extLst>
          </p:cNvPr>
          <p:cNvCxnSpPr>
            <a:cxnSpLocks/>
          </p:cNvCxnSpPr>
          <p:nvPr/>
        </p:nvCxnSpPr>
        <p:spPr>
          <a:xfrm>
            <a:off x="375472" y="1195850"/>
            <a:ext cx="8070259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878FE9-E774-EB46-B1FE-C94908F21025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255B266-30A1-EB4C-9C97-1FEF06F7905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4</a:t>
            </a:fld>
            <a:endParaRPr lang="en-GB" sz="180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B0950A-927B-AB4F-8BAB-97627A191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13" y="2875034"/>
            <a:ext cx="4702143" cy="3222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CA7363-5587-AE45-B7A8-734AEB4576F1}"/>
              </a:ext>
            </a:extLst>
          </p:cNvPr>
          <p:cNvSpPr txBox="1"/>
          <p:nvPr/>
        </p:nvSpPr>
        <p:spPr>
          <a:xfrm>
            <a:off x="6969750" y="3886313"/>
            <a:ext cx="2951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" pitchFamily="2" charset="0"/>
              </a:rPr>
              <a:t>Comparing ATT&amp;CK</a:t>
            </a:r>
          </a:p>
          <a:p>
            <a:pPr algn="ctr"/>
            <a:r>
              <a:rPr lang="en-US" sz="2400">
                <a:latin typeface="Helvetica" pitchFamily="2" charset="0"/>
              </a:rPr>
              <a:t>&amp; the</a:t>
            </a:r>
          </a:p>
          <a:p>
            <a:pPr algn="ctr"/>
            <a:r>
              <a:rPr lang="en-US" sz="2400">
                <a:latin typeface="Helvetica" pitchFamily="2" charset="0"/>
              </a:rPr>
              <a:t>Cyber Kill-Chain</a:t>
            </a:r>
          </a:p>
        </p:txBody>
      </p:sp>
    </p:spTree>
    <p:extLst>
      <p:ext uri="{BB962C8B-B14F-4D97-AF65-F5344CB8AC3E}">
        <p14:creationId xmlns:p14="http://schemas.microsoft.com/office/powerpoint/2010/main" val="1476785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98C9B2C-1D72-0044-943B-F534DB0A90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2729" y="1452630"/>
            <a:ext cx="10310671" cy="4776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/>
              <a:t>When we talk about tactics, techniques and procedures (TPS) we are talking about the top of the </a:t>
            </a:r>
            <a:r>
              <a:rPr lang="en-GB">
                <a:solidFill>
                  <a:srgbClr val="F8384E"/>
                </a:solidFill>
              </a:rPr>
              <a:t>“Pyramid of Pain”</a:t>
            </a:r>
            <a:r>
              <a:rPr lang="en-GB"/>
              <a:t>,</a:t>
            </a:r>
            <a:r>
              <a:rPr lang="en-GB">
                <a:solidFill>
                  <a:srgbClr val="F8384E"/>
                </a:solidFill>
              </a:rPr>
              <a:t> </a:t>
            </a:r>
            <a:r>
              <a:rPr lang="en-GB"/>
              <a:t>a visualisation of attack indicators and the pain caused to adversaries by their detection.</a:t>
            </a:r>
            <a:endParaRPr lang="en-US">
              <a:latin typeface="Helvetica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38" y="558745"/>
            <a:ext cx="1152212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 pitchFamily="2" charset="0"/>
              </a:rPr>
              <a:t>What is MITRE ATT&amp;CK?</a:t>
            </a:r>
            <a:endParaRPr lang="en-US" sz="3600">
              <a:latin typeface="Helvetica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4C3CE8-6043-8D40-B3B2-D5B661D6ABE7}"/>
              </a:ext>
            </a:extLst>
          </p:cNvPr>
          <p:cNvCxnSpPr>
            <a:cxnSpLocks/>
          </p:cNvCxnSpPr>
          <p:nvPr/>
        </p:nvCxnSpPr>
        <p:spPr>
          <a:xfrm>
            <a:off x="6392487" y="1136052"/>
            <a:ext cx="3471180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D54029-1339-3D49-9F94-CF27C7E00B65}"/>
              </a:ext>
            </a:extLst>
          </p:cNvPr>
          <p:cNvCxnSpPr>
            <a:cxnSpLocks/>
          </p:cNvCxnSpPr>
          <p:nvPr/>
        </p:nvCxnSpPr>
        <p:spPr>
          <a:xfrm>
            <a:off x="375472" y="1137675"/>
            <a:ext cx="6017015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50BBC7-2549-F242-8C4D-2817A7305D7C}"/>
              </a:ext>
            </a:extLst>
          </p:cNvPr>
          <p:cNvCxnSpPr>
            <a:cxnSpLocks/>
          </p:cNvCxnSpPr>
          <p:nvPr/>
        </p:nvCxnSpPr>
        <p:spPr>
          <a:xfrm>
            <a:off x="375472" y="1258414"/>
            <a:ext cx="7330426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B74928-8FB1-3A4D-91C8-1F9F1AF505B5}"/>
              </a:ext>
            </a:extLst>
          </p:cNvPr>
          <p:cNvCxnSpPr>
            <a:cxnSpLocks/>
          </p:cNvCxnSpPr>
          <p:nvPr/>
        </p:nvCxnSpPr>
        <p:spPr>
          <a:xfrm>
            <a:off x="375472" y="1195850"/>
            <a:ext cx="8070259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878FE9-E774-EB46-B1FE-C94908F21025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255B266-30A1-EB4C-9C97-1FEF06F7905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5</a:t>
            </a:fld>
            <a:endParaRPr lang="en-GB" sz="180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2292C5-A853-D649-B954-857011FC5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717" y="3106606"/>
            <a:ext cx="4678694" cy="290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0951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98C9B2C-1D72-0044-943B-F534DB0A90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2729" y="1452630"/>
            <a:ext cx="10310671" cy="4776410"/>
          </a:xfrm>
        </p:spPr>
        <p:txBody>
          <a:bodyPr>
            <a:normAutofit/>
          </a:bodyPr>
          <a:lstStyle/>
          <a:p>
            <a:r>
              <a:rPr lang="en-GB">
                <a:latin typeface="Helvetica" pitchFamily="2" charset="0"/>
              </a:rPr>
              <a:t>ATT&amp;CK Enterprise techniques are </a:t>
            </a:r>
            <a:r>
              <a:rPr lang="en-GB">
                <a:solidFill>
                  <a:srgbClr val="F8384E"/>
                </a:solidFill>
                <a:latin typeface="Helvetica" pitchFamily="2" charset="0"/>
              </a:rPr>
              <a:t>broken down by tactic </a:t>
            </a:r>
            <a:r>
              <a:rPr lang="en-GB">
                <a:latin typeface="Helvetica" pitchFamily="2" charset="0"/>
              </a:rPr>
              <a:t>and by Windows, Linux or MacOS platforms.</a:t>
            </a:r>
          </a:p>
          <a:p>
            <a:r>
              <a:rPr lang="en-GB">
                <a:latin typeface="Helvetica" pitchFamily="2" charset="0"/>
              </a:rPr>
              <a:t>Each </a:t>
            </a:r>
            <a:r>
              <a:rPr lang="en-GB">
                <a:solidFill>
                  <a:srgbClr val="F8384E"/>
                </a:solidFill>
                <a:latin typeface="Helvetica" pitchFamily="2" charset="0"/>
              </a:rPr>
              <a:t>technique</a:t>
            </a:r>
            <a:r>
              <a:rPr lang="en-GB">
                <a:latin typeface="Helvetica" pitchFamily="2" charset="0"/>
              </a:rPr>
              <a:t> </a:t>
            </a:r>
            <a:r>
              <a:rPr lang="en-GB">
                <a:solidFill>
                  <a:srgbClr val="F8384E"/>
                </a:solidFill>
                <a:latin typeface="Helvetica" pitchFamily="2" charset="0"/>
              </a:rPr>
              <a:t>has associated data sources, platforms, and a wealth</a:t>
            </a:r>
            <a:r>
              <a:rPr lang="en-GB">
                <a:latin typeface="Helvetica" pitchFamily="2" charset="0"/>
              </a:rPr>
              <a:t> of other information. </a:t>
            </a:r>
            <a:endParaRPr lang="en-US">
              <a:latin typeface="Helvetica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38" y="558745"/>
            <a:ext cx="1152212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 pitchFamily="2" charset="0"/>
              </a:rPr>
              <a:t>What is MITRE ATT&amp;CK?</a:t>
            </a:r>
            <a:endParaRPr lang="en-US" sz="3600">
              <a:latin typeface="Helvetica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4C3CE8-6043-8D40-B3B2-D5B661D6ABE7}"/>
              </a:ext>
            </a:extLst>
          </p:cNvPr>
          <p:cNvCxnSpPr>
            <a:cxnSpLocks/>
          </p:cNvCxnSpPr>
          <p:nvPr/>
        </p:nvCxnSpPr>
        <p:spPr>
          <a:xfrm>
            <a:off x="6392487" y="1136052"/>
            <a:ext cx="3471180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D54029-1339-3D49-9F94-CF27C7E00B65}"/>
              </a:ext>
            </a:extLst>
          </p:cNvPr>
          <p:cNvCxnSpPr>
            <a:cxnSpLocks/>
          </p:cNvCxnSpPr>
          <p:nvPr/>
        </p:nvCxnSpPr>
        <p:spPr>
          <a:xfrm>
            <a:off x="375472" y="1137675"/>
            <a:ext cx="6017015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50BBC7-2549-F242-8C4D-2817A7305D7C}"/>
              </a:ext>
            </a:extLst>
          </p:cNvPr>
          <p:cNvCxnSpPr>
            <a:cxnSpLocks/>
          </p:cNvCxnSpPr>
          <p:nvPr/>
        </p:nvCxnSpPr>
        <p:spPr>
          <a:xfrm>
            <a:off x="375472" y="1258414"/>
            <a:ext cx="7330426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B74928-8FB1-3A4D-91C8-1F9F1AF505B5}"/>
              </a:ext>
            </a:extLst>
          </p:cNvPr>
          <p:cNvCxnSpPr>
            <a:cxnSpLocks/>
          </p:cNvCxnSpPr>
          <p:nvPr/>
        </p:nvCxnSpPr>
        <p:spPr>
          <a:xfrm>
            <a:off x="375472" y="1195850"/>
            <a:ext cx="8070259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878FE9-E774-EB46-B1FE-C94908F21025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255B266-30A1-EB4C-9C97-1FEF06F7905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6</a:t>
            </a:fld>
            <a:endParaRPr lang="en-GB" sz="180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22C443-09D4-6747-B48A-540CF0B40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983" y="3205141"/>
            <a:ext cx="5657910" cy="2795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54ACF7-FF7C-2240-972F-7D96162EAB9D}"/>
              </a:ext>
            </a:extLst>
          </p:cNvPr>
          <p:cNvSpPr txBox="1"/>
          <p:nvPr/>
        </p:nvSpPr>
        <p:spPr>
          <a:xfrm>
            <a:off x="1277970" y="4132135"/>
            <a:ext cx="25859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latin typeface="Helvetica" pitchFamily="2" charset="0"/>
              </a:rPr>
              <a:t>Spearphishing </a:t>
            </a:r>
          </a:p>
          <a:p>
            <a:pPr algn="ctr"/>
            <a:r>
              <a:rPr lang="en-US" sz="2800">
                <a:latin typeface="Helvetica" pitchFamily="2" charset="0"/>
              </a:rPr>
              <a:t>Attachment</a:t>
            </a:r>
          </a:p>
        </p:txBody>
      </p:sp>
    </p:spTree>
    <p:extLst>
      <p:ext uri="{BB962C8B-B14F-4D97-AF65-F5344CB8AC3E}">
        <p14:creationId xmlns:p14="http://schemas.microsoft.com/office/powerpoint/2010/main" val="163229185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98C9B2C-1D72-0044-943B-F534DB0A90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2729" y="1452630"/>
            <a:ext cx="10310671" cy="4776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/>
              <a:t>Procedures are the specific implementation the adversary uses for techniques or sub-techniques “in the wild”.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endParaRPr lang="en-US">
              <a:latin typeface="Helvetica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38" y="558745"/>
            <a:ext cx="1152212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 pitchFamily="2" charset="0"/>
              </a:rPr>
              <a:t>What is MITRE ATT&amp;CK?</a:t>
            </a:r>
            <a:endParaRPr lang="en-US" sz="3600">
              <a:latin typeface="Helvetica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4C3CE8-6043-8D40-B3B2-D5B661D6ABE7}"/>
              </a:ext>
            </a:extLst>
          </p:cNvPr>
          <p:cNvCxnSpPr>
            <a:cxnSpLocks/>
          </p:cNvCxnSpPr>
          <p:nvPr/>
        </p:nvCxnSpPr>
        <p:spPr>
          <a:xfrm>
            <a:off x="6392487" y="1136052"/>
            <a:ext cx="3471180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D54029-1339-3D49-9F94-CF27C7E00B65}"/>
              </a:ext>
            </a:extLst>
          </p:cNvPr>
          <p:cNvCxnSpPr>
            <a:cxnSpLocks/>
          </p:cNvCxnSpPr>
          <p:nvPr/>
        </p:nvCxnSpPr>
        <p:spPr>
          <a:xfrm>
            <a:off x="375472" y="1137675"/>
            <a:ext cx="6017015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50BBC7-2549-F242-8C4D-2817A7305D7C}"/>
              </a:ext>
            </a:extLst>
          </p:cNvPr>
          <p:cNvCxnSpPr>
            <a:cxnSpLocks/>
          </p:cNvCxnSpPr>
          <p:nvPr/>
        </p:nvCxnSpPr>
        <p:spPr>
          <a:xfrm>
            <a:off x="375472" y="1258414"/>
            <a:ext cx="7330426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B74928-8FB1-3A4D-91C8-1F9F1AF505B5}"/>
              </a:ext>
            </a:extLst>
          </p:cNvPr>
          <p:cNvCxnSpPr>
            <a:cxnSpLocks/>
          </p:cNvCxnSpPr>
          <p:nvPr/>
        </p:nvCxnSpPr>
        <p:spPr>
          <a:xfrm>
            <a:off x="375472" y="1195850"/>
            <a:ext cx="8070259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878FE9-E774-EB46-B1FE-C94908F21025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255B266-30A1-EB4C-9C97-1FEF06F7905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7</a:t>
            </a:fld>
            <a:endParaRPr lang="en-GB" sz="180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AADC4D-CAAC-D843-9ADB-50EC2AD38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38" y="2682495"/>
            <a:ext cx="9429758" cy="2118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DACF92-6A85-E94C-B894-198E9AE7E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395" y="5231667"/>
            <a:ext cx="9863667" cy="43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8535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98C9B2C-1D72-0044-943B-F534DB0A90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2729" y="1434976"/>
            <a:ext cx="10219368" cy="4776410"/>
          </a:xfrm>
        </p:spPr>
        <p:txBody>
          <a:bodyPr/>
          <a:lstStyle/>
          <a:p>
            <a:r>
              <a:rPr lang="en-US">
                <a:latin typeface="Helvetica" pitchFamily="2" charset="0"/>
                <a:cs typeface="Calibri"/>
              </a:rPr>
              <a:t>MITRE ATT&amp;CK is constantly being updated &amp; refined.</a:t>
            </a:r>
          </a:p>
          <a:p>
            <a:r>
              <a:rPr lang="en-US">
                <a:latin typeface="Helvetica" pitchFamily="2" charset="0"/>
                <a:cs typeface="Calibri"/>
              </a:rPr>
              <a:t>Large, active open source research and dev community.</a:t>
            </a:r>
          </a:p>
          <a:p>
            <a:r>
              <a:rPr lang="en-US">
                <a:latin typeface="Helvetica" pitchFamily="2" charset="0"/>
                <a:cs typeface="Calibri"/>
              </a:rPr>
              <a:t>Common language to describe complex technical attacks.</a:t>
            </a:r>
          </a:p>
          <a:p>
            <a:r>
              <a:rPr lang="en-US">
                <a:latin typeface="Helvetica" pitchFamily="2" charset="0"/>
                <a:cs typeface="Calibri"/>
              </a:rPr>
              <a:t>Gives granularity when examining adversary behavior.</a:t>
            </a:r>
          </a:p>
          <a:p>
            <a:r>
              <a:rPr lang="en-US">
                <a:latin typeface="Helvetica" pitchFamily="2" charset="0"/>
                <a:cs typeface="Calibri"/>
              </a:rPr>
              <a:t>Can benefit Red and Blue teams.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2DAEAD-B4CD-4B42-B722-B964B374F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38" y="558745"/>
            <a:ext cx="11522124" cy="508716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>
                <a:latin typeface="Helvetica" pitchFamily="2" charset="0"/>
              </a:rPr>
              <a:t>Why MITRE ATT&amp;CK?</a:t>
            </a:r>
            <a:endParaRPr lang="en-US" sz="360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0D5D21-3111-F640-BA03-55637CA3A068}"/>
              </a:ext>
            </a:extLst>
          </p:cNvPr>
          <p:cNvSpPr txBox="1"/>
          <p:nvPr/>
        </p:nvSpPr>
        <p:spPr>
          <a:xfrm>
            <a:off x="283029" y="1360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5A9549-EF93-DE42-BA47-FAD8310CE518}"/>
              </a:ext>
            </a:extLst>
          </p:cNvPr>
          <p:cNvCxnSpPr>
            <a:cxnSpLocks/>
          </p:cNvCxnSpPr>
          <p:nvPr/>
        </p:nvCxnSpPr>
        <p:spPr>
          <a:xfrm>
            <a:off x="6392487" y="1136052"/>
            <a:ext cx="3471180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AFAF1E4-A652-2345-A83F-7EE759CFD109}"/>
              </a:ext>
            </a:extLst>
          </p:cNvPr>
          <p:cNvCxnSpPr>
            <a:cxnSpLocks/>
          </p:cNvCxnSpPr>
          <p:nvPr/>
        </p:nvCxnSpPr>
        <p:spPr>
          <a:xfrm>
            <a:off x="375472" y="1137675"/>
            <a:ext cx="6017015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70757A-76EC-C94A-B2E5-BFE0AC5BEB09}"/>
              </a:ext>
            </a:extLst>
          </p:cNvPr>
          <p:cNvCxnSpPr>
            <a:cxnSpLocks/>
          </p:cNvCxnSpPr>
          <p:nvPr/>
        </p:nvCxnSpPr>
        <p:spPr>
          <a:xfrm>
            <a:off x="375472" y="1258414"/>
            <a:ext cx="7330426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1B9D1F-6888-8F41-AFA7-EB10AFB9AE57}"/>
              </a:ext>
            </a:extLst>
          </p:cNvPr>
          <p:cNvCxnSpPr>
            <a:cxnSpLocks/>
          </p:cNvCxnSpPr>
          <p:nvPr/>
        </p:nvCxnSpPr>
        <p:spPr>
          <a:xfrm>
            <a:off x="375472" y="1195850"/>
            <a:ext cx="8070259" cy="0"/>
          </a:xfrm>
          <a:prstGeom prst="line">
            <a:avLst/>
          </a:prstGeom>
          <a:ln w="19050">
            <a:solidFill>
              <a:srgbClr val="F838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F06AD80-921C-AA47-AB9C-8554D2CBF8DA}"/>
              </a:ext>
            </a:extLst>
          </p:cNvPr>
          <p:cNvCxnSpPr>
            <a:cxnSpLocks/>
          </p:cNvCxnSpPr>
          <p:nvPr/>
        </p:nvCxnSpPr>
        <p:spPr>
          <a:xfrm>
            <a:off x="7705898" y="1258414"/>
            <a:ext cx="2445371" cy="0"/>
          </a:xfrm>
          <a:prstGeom prst="line">
            <a:avLst/>
          </a:prstGeom>
          <a:ln w="22225">
            <a:solidFill>
              <a:srgbClr val="E7E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77A2642-8D87-6D41-8551-838205D10E5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17893" y="6097922"/>
            <a:ext cx="685611" cy="279096"/>
          </a:xfrm>
        </p:spPr>
        <p:txBody>
          <a:bodyPr/>
          <a:lstStyle/>
          <a:p>
            <a:fld id="{86CB4B4D-7CA3-9044-876B-883B54F8677D}" type="slidenum">
              <a:rPr lang="en-GB" sz="1800" smtClean="0"/>
              <a:pPr/>
              <a:t>8</a:t>
            </a:fld>
            <a:endParaRPr lang="en-GB" sz="1800"/>
          </a:p>
        </p:txBody>
      </p:sp>
      <p:pic>
        <p:nvPicPr>
          <p:cNvPr id="13" name="Picture 12" descr="A person using a computer&#10;&#10;Description automatically generated">
            <a:extLst>
              <a:ext uri="{FF2B5EF4-FFF2-40B4-BE49-F238E27FC236}">
                <a16:creationId xmlns:a16="http://schemas.microsoft.com/office/drawing/2014/main" id="{D20A3D03-1BBB-8E4B-BB4D-56DBD007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231" y="3797449"/>
            <a:ext cx="4595314" cy="306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4767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27</Slides>
  <Notes>27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Fraser Dumayne</dc:creator>
  <cp:revision>1</cp:revision>
  <dcterms:created xsi:type="dcterms:W3CDTF">2020-03-27T15:42:27Z</dcterms:created>
  <dcterms:modified xsi:type="dcterms:W3CDTF">2020-04-08T10:50:46Z</dcterms:modified>
</cp:coreProperties>
</file>